
<file path=[Content_Types].xml><?xml version="1.0" encoding="utf-8"?>
<Types xmlns="http://schemas.openxmlformats.org/package/2006/content-types">
  <Default Extension="fntdata" ContentType="application/x-fontdata"/>
  <Default Extension="jpeg" ContentType="image/jpeg"/>
  <Default Extension="jpg" ContentType="image/jpeg"/>
  <Default Extension="org&amp;utm_campaign=index&amp;utm_content=thumbnail" ContentType="image/pn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ink/ink1.xml" ContentType="application/inkml+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10"/>
  </p:notesMasterIdLst>
  <p:sldIdLst>
    <p:sldId id="373" r:id="rId2"/>
    <p:sldId id="374" r:id="rId3"/>
    <p:sldId id="375" r:id="rId4"/>
    <p:sldId id="376" r:id="rId5"/>
    <p:sldId id="377" r:id="rId6"/>
    <p:sldId id="268" r:id="rId7"/>
    <p:sldId id="372" r:id="rId8"/>
    <p:sldId id="378" r:id="rId9"/>
  </p:sldIdLst>
  <p:sldSz cx="9906000" cy="6858000" type="A4"/>
  <p:notesSz cx="7010400" cy="9296400"/>
  <p:embeddedFontLst>
    <p:embeddedFont>
      <p:font typeface="ＭＳ Ｐゴシック" panose="020B0600070205080204" pitchFamily="34" charset="-128"/>
      <p:regular r:id="rId1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000000"/>
          </p15:clr>
        </p15:guide>
        <p15:guide id="2" pos="3120">
          <p15:clr>
            <a:srgbClr val="000000"/>
          </p15:clr>
        </p15:guide>
      </p15:sldGuideLst>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80" roundtripDataSignature="AMtx7mjKm0Fhyd7yWthEmhvBm/Tl+3uFsw=="/>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1CE501C1-68F4-4E49-81C5-14E5EF570568}">
  <a:tblStyle styleId="{1CE501C1-68F4-4E49-81C5-14E5EF570568}" styleName="Table_0">
    <a:wholeTbl>
      <a:tcTxStyle>
        <a:font>
          <a:latin typeface="Arial"/>
          <a:ea typeface="Arial"/>
          <a:cs typeface="Arial"/>
        </a:font>
        <a:srgbClr val="000000"/>
      </a:tcTxStyle>
      <a:tcStyle>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1191"/>
    <p:restoredTop sz="93258"/>
  </p:normalViewPr>
  <p:slideViewPr>
    <p:cSldViewPr snapToGrid="0">
      <p:cViewPr varScale="1">
        <p:scale>
          <a:sx n="161" d="100"/>
          <a:sy n="161" d="100"/>
        </p:scale>
        <p:origin x="2960" y="200"/>
      </p:cViewPr>
      <p:guideLst>
        <p:guide orient="horz" pos="2160"/>
        <p:guide pos="312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80" Type="http://customschemas.google.com/relationships/presentationmetadata" Target="metadata"/><Relationship Id="rId3" Type="http://schemas.openxmlformats.org/officeDocument/2006/relationships/slide" Target="slides/slide2.xml"/><Relationship Id="rId84"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83"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82" Type="http://schemas.openxmlformats.org/officeDocument/2006/relationships/viewProps" Target="viewProps.xml"/><Relationship Id="rId10" Type="http://schemas.openxmlformats.org/officeDocument/2006/relationships/notesMaster" Target="notesMasters/notesMaster1.xml"/><Relationship Id="rId81"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s>
</file>

<file path=ppt/ink/ink1.xml><?xml version="1.0" encoding="utf-8"?>
<inkml:ink xmlns:inkml="http://www.w3.org/2003/InkML">
  <inkml:definitions>
    <inkml:context xml:id="ctx0">
      <inkml:inkSource xml:id="inkSrc0">
        <inkml:traceFormat>
          <inkml:channel name="X" type="integer" max="1920" units="cm"/>
          <inkml:channel name="Y" type="integer" max="1080" units="cm"/>
        </inkml:traceFormat>
        <inkml:channelProperties>
          <inkml:channelProperty channel="X" name="resolution" value="65.52901" units="1/cm"/>
          <inkml:channelProperty channel="Y" name="resolution" value="65.45454" units="1/cm"/>
        </inkml:channelProperties>
      </inkml:inkSource>
      <inkml:timestamp xml:id="ts0" timeString="2021-04-08T04:26:12.157"/>
    </inkml:context>
    <inkml:brush xml:id="br0">
      <inkml:brushProperty name="width" value="0.05292" units="cm"/>
      <inkml:brushProperty name="height" value="0.05292" units="cm"/>
      <inkml:brushProperty name="color" value="#92D050"/>
    </inkml:brush>
  </inkml:definitions>
  <inkml:trace contextRef="#ctx0" brushRef="#br0">4233 15011</inkml:trace>
  <inkml:trace contextRef="#ctx0" brushRef="#br0" timeOffset="864.22">4233 15011</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3038475" cy="465137"/>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970337" y="0"/>
            <a:ext cx="3038475" cy="465137"/>
          </a:xfrm>
          <a:prstGeom prst="rect">
            <a:avLst/>
          </a:prstGeom>
          <a:noFill/>
          <a:ln>
            <a:noFill/>
          </a:ln>
        </p:spPr>
        <p:txBody>
          <a:bodyPr spcFirstLastPara="1" wrap="square" lIns="91425" tIns="45700" rIns="91425" bIns="45700" anchor="t" anchorCtr="0">
            <a:noAutofit/>
          </a:bodyPr>
          <a:lstStyle>
            <a:lvl1pPr marR="0" lvl="0" algn="r" rtl="0">
              <a:lnSpc>
                <a:spcPct val="100000"/>
              </a:lnSpc>
              <a:spcBef>
                <a:spcPts val="0"/>
              </a:spcBef>
              <a:spcAft>
                <a:spcPts val="0"/>
              </a:spcAft>
              <a:buSzPts val="1400"/>
              <a:buNone/>
              <a:defRPr sz="12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987425" y="696912"/>
            <a:ext cx="5035550" cy="348615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miter lim="800000"/>
            <a:headEnd type="none" w="sm" len="sm"/>
            <a:tailEnd type="none" w="sm" len="sm"/>
          </a:ln>
        </p:spPr>
      </p:sp>
      <p:sp>
        <p:nvSpPr>
          <p:cNvPr id="6" name="Google Shape;6;n"/>
          <p:cNvSpPr txBox="1">
            <a:spLocks noGrp="1"/>
          </p:cNvSpPr>
          <p:nvPr>
            <p:ph type="body" idx="1"/>
          </p:nvPr>
        </p:nvSpPr>
        <p:spPr>
          <a:xfrm>
            <a:off x="701675" y="4416425"/>
            <a:ext cx="5607050" cy="4183062"/>
          </a:xfrm>
          <a:prstGeom prst="rect">
            <a:avLst/>
          </a:prstGeom>
          <a:noFill/>
          <a:ln>
            <a:noFill/>
          </a:ln>
        </p:spPr>
        <p:txBody>
          <a:bodyPr spcFirstLastPara="1" wrap="square" lIns="91425" tIns="45700" rIns="91425" bIns="45700" anchor="t" anchorCtr="0">
            <a:normAutofit/>
          </a:bodyPr>
          <a:lstStyle>
            <a:lvl1pPr marL="457200" marR="0" lvl="0" indent="-228600" algn="l" rtl="0">
              <a:spcBef>
                <a:spcPts val="0"/>
              </a:spcBef>
              <a:spcAft>
                <a:spcPts val="0"/>
              </a:spcAft>
              <a:buSzPts val="1400"/>
              <a:buNone/>
              <a:defRPr sz="1800" b="0" i="0" u="none" strike="noStrike" cap="none"/>
            </a:lvl1pPr>
            <a:lvl2pPr marL="914400" marR="0" lvl="1" indent="-228600" algn="l" rtl="0">
              <a:spcBef>
                <a:spcPts val="0"/>
              </a:spcBef>
              <a:spcAft>
                <a:spcPts val="0"/>
              </a:spcAft>
              <a:buSzPts val="1400"/>
              <a:buNone/>
              <a:defRPr sz="1800" b="0" i="0" u="none" strike="noStrike" cap="none"/>
            </a:lvl2pPr>
            <a:lvl3pPr marL="1371600" marR="0" lvl="2" indent="-228600" algn="l" rtl="0">
              <a:spcBef>
                <a:spcPts val="0"/>
              </a:spcBef>
              <a:spcAft>
                <a:spcPts val="0"/>
              </a:spcAft>
              <a:buSzPts val="1400"/>
              <a:buNone/>
              <a:defRPr sz="1800" b="0" i="0" u="none" strike="noStrike" cap="none"/>
            </a:lvl3pPr>
            <a:lvl4pPr marL="1828800" marR="0" lvl="3" indent="-228600" algn="l" rtl="0">
              <a:spcBef>
                <a:spcPts val="0"/>
              </a:spcBef>
              <a:spcAft>
                <a:spcPts val="0"/>
              </a:spcAft>
              <a:buSzPts val="1400"/>
              <a:buNone/>
              <a:defRPr sz="1800" b="0" i="0" u="none" strike="noStrike" cap="none"/>
            </a:lvl4pPr>
            <a:lvl5pPr marL="2286000" marR="0" lvl="4" indent="-228600" algn="l" rtl="0">
              <a:spcBef>
                <a:spcPts val="0"/>
              </a:spcBef>
              <a:spcAft>
                <a:spcPts val="0"/>
              </a:spcAft>
              <a:buSzPts val="1400"/>
              <a:buNone/>
              <a:defRPr sz="1800" b="0" i="0" u="none" strike="noStrike" cap="none"/>
            </a:lvl5pPr>
            <a:lvl6pPr marL="2743200" marR="0" lvl="5" indent="-228600" algn="l" rtl="0">
              <a:spcBef>
                <a:spcPts val="0"/>
              </a:spcBef>
              <a:spcAft>
                <a:spcPts val="0"/>
              </a:spcAft>
              <a:buSzPts val="1400"/>
              <a:buNone/>
              <a:defRPr sz="1800" b="0" i="0" u="none" strike="noStrike" cap="none"/>
            </a:lvl6pPr>
            <a:lvl7pPr marL="3200400" marR="0" lvl="6" indent="-228600" algn="l" rtl="0">
              <a:spcBef>
                <a:spcPts val="0"/>
              </a:spcBef>
              <a:spcAft>
                <a:spcPts val="0"/>
              </a:spcAft>
              <a:buSzPts val="1400"/>
              <a:buNone/>
              <a:defRPr sz="1800" b="0" i="0" u="none" strike="noStrike" cap="none"/>
            </a:lvl7pPr>
            <a:lvl8pPr marL="3657600" marR="0" lvl="7" indent="-228600" algn="l" rtl="0">
              <a:spcBef>
                <a:spcPts val="0"/>
              </a:spcBef>
              <a:spcAft>
                <a:spcPts val="0"/>
              </a:spcAft>
              <a:buSzPts val="1400"/>
              <a:buNone/>
              <a:defRPr sz="1800" b="0" i="0" u="none" strike="noStrike" cap="none"/>
            </a:lvl8pPr>
            <a:lvl9pPr marL="4114800" marR="0" lvl="8" indent="-228600" algn="l" rtl="0">
              <a:spcBef>
                <a:spcPts val="0"/>
              </a:spcBef>
              <a:spcAft>
                <a:spcPts val="0"/>
              </a:spcAft>
              <a:buSzPts val="1400"/>
              <a:buNone/>
              <a:defRPr sz="1800" b="0" i="0" u="none" strike="noStrike" cap="none"/>
            </a:lvl9pPr>
          </a:lstStyle>
          <a:p>
            <a:endParaRPr/>
          </a:p>
        </p:txBody>
      </p:sp>
      <p:sp>
        <p:nvSpPr>
          <p:cNvPr id="7" name="Google Shape;7;n"/>
          <p:cNvSpPr txBox="1">
            <a:spLocks noGrp="1"/>
          </p:cNvSpPr>
          <p:nvPr>
            <p:ph type="ftr" idx="11"/>
          </p:nvPr>
        </p:nvSpPr>
        <p:spPr>
          <a:xfrm>
            <a:off x="0" y="8829675"/>
            <a:ext cx="3038475" cy="465137"/>
          </a:xfrm>
          <a:prstGeom prst="rect">
            <a:avLst/>
          </a:prstGeom>
          <a:noFill/>
          <a:ln>
            <a:noFill/>
          </a:ln>
        </p:spPr>
        <p:txBody>
          <a:bodyPr spcFirstLastPara="1" wrap="square" lIns="91425" tIns="45700" rIns="91425" bIns="45700" anchor="b" anchorCtr="0">
            <a:noAutofit/>
          </a:bodyPr>
          <a:lstStyle>
            <a:lvl1pPr marR="0" lvl="0"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rgbClr val="000000"/>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970337" y="8829675"/>
            <a:ext cx="3038475" cy="46513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a:t>
            </a:fld>
            <a:endParaRPr/>
          </a:p>
        </p:txBody>
      </p:sp>
    </p:spTree>
    <p:extLst>
      <p:ext uri="{BB962C8B-B14F-4D97-AF65-F5344CB8AC3E}">
        <p14:creationId xmlns:p14="http://schemas.microsoft.com/office/powerpoint/2010/main" val="2091107021"/>
      </p:ext>
    </p:extLst>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9"/>
        <p:cNvGrpSpPr/>
        <p:nvPr/>
      </p:nvGrpSpPr>
      <p:grpSpPr>
        <a:xfrm>
          <a:off x="0" y="0"/>
          <a:ext cx="0" cy="0"/>
          <a:chOff x="0" y="0"/>
          <a:chExt cx="0" cy="0"/>
        </a:xfrm>
      </p:grpSpPr>
      <p:sp>
        <p:nvSpPr>
          <p:cNvPr id="20" name="Google Shape;20;p51"/>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1" name="Google Shape;21;p51"/>
          <p:cNvSpPr txBox="1">
            <a:spLocks noGrp="1"/>
          </p:cNvSpPr>
          <p:nvPr>
            <p:ph type="body" idx="1"/>
          </p:nvPr>
        </p:nvSpPr>
        <p:spPr>
          <a:xfrm>
            <a:off x="495300" y="1600200"/>
            <a:ext cx="8915400" cy="4525962"/>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22" name="Google Shape;22;p51"/>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3" name="Google Shape;23;p51"/>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4" name="Google Shape;24;p51"/>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52"/>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27" name="Google Shape;27;p52"/>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8" name="Google Shape;28;p52"/>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29" name="Google Shape;29;p52"/>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41"/>
        <p:cNvGrpSpPr/>
        <p:nvPr/>
      </p:nvGrpSpPr>
      <p:grpSpPr>
        <a:xfrm>
          <a:off x="0" y="0"/>
          <a:ext cx="0" cy="0"/>
          <a:chOff x="0" y="0"/>
          <a:chExt cx="0" cy="0"/>
        </a:xfrm>
      </p:grpSpPr>
      <p:sp>
        <p:nvSpPr>
          <p:cNvPr id="42" name="Google Shape;42;p55"/>
          <p:cNvSpPr txBox="1">
            <a:spLocks noGrp="1"/>
          </p:cNvSpPr>
          <p:nvPr>
            <p:ph type="title"/>
          </p:nvPr>
        </p:nvSpPr>
        <p:spPr>
          <a:xfrm rot="5400000">
            <a:off x="5370634" y="2085976"/>
            <a:ext cx="5851281" cy="222885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3" name="Google Shape;43;p55"/>
          <p:cNvSpPr txBox="1">
            <a:spLocks noGrp="1"/>
          </p:cNvSpPr>
          <p:nvPr>
            <p:ph type="body" idx="1"/>
          </p:nvPr>
        </p:nvSpPr>
        <p:spPr>
          <a:xfrm rot="5400000">
            <a:off x="802868" y="-32808"/>
            <a:ext cx="5851281" cy="6466417"/>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44" name="Google Shape;44;p55"/>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5" name="Google Shape;45;p55"/>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46" name="Google Shape;46;p55"/>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47"/>
        <p:cNvGrpSpPr/>
        <p:nvPr/>
      </p:nvGrpSpPr>
      <p:grpSpPr>
        <a:xfrm>
          <a:off x="0" y="0"/>
          <a:ext cx="0" cy="0"/>
          <a:chOff x="0" y="0"/>
          <a:chExt cx="0" cy="0"/>
        </a:xfrm>
      </p:grpSpPr>
      <p:sp>
        <p:nvSpPr>
          <p:cNvPr id="48" name="Google Shape;48;p56"/>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49" name="Google Shape;49;p56"/>
          <p:cNvSpPr txBox="1">
            <a:spLocks noGrp="1"/>
          </p:cNvSpPr>
          <p:nvPr>
            <p:ph type="body" idx="1"/>
          </p:nvPr>
        </p:nvSpPr>
        <p:spPr>
          <a:xfrm rot="5400000">
            <a:off x="2690019" y="-594519"/>
            <a:ext cx="4525962" cy="8915400"/>
          </a:xfrm>
          <a:prstGeom prst="rect">
            <a:avLst/>
          </a:prstGeom>
          <a:noFill/>
          <a:ln>
            <a:noFill/>
          </a:ln>
        </p:spPr>
        <p:txBody>
          <a:bodyPr spcFirstLastPara="1" wrap="square" lIns="91425" tIns="45700" rIns="91425" bIns="45700" anchor="t" anchorCtr="0">
            <a:noAutofit/>
          </a:bodyPr>
          <a:lstStyle>
            <a:lvl1pPr marL="457200" lvl="0" indent="-342900" algn="l">
              <a:spcBef>
                <a:spcPts val="360"/>
              </a:spcBef>
              <a:spcAft>
                <a:spcPts val="0"/>
              </a:spcAft>
              <a:buClr>
                <a:schemeClr val="dk1"/>
              </a:buClr>
              <a:buSzPts val="1800"/>
              <a:buChar char="•"/>
              <a:defRPr/>
            </a:lvl1pPr>
            <a:lvl2pPr marL="914400" lvl="1" indent="-342900" algn="l">
              <a:spcBef>
                <a:spcPts val="360"/>
              </a:spcBef>
              <a:spcAft>
                <a:spcPts val="0"/>
              </a:spcAft>
              <a:buClr>
                <a:schemeClr val="dk1"/>
              </a:buClr>
              <a:buSzPts val="1800"/>
              <a:buChar char="–"/>
              <a:defRPr/>
            </a:lvl2pPr>
            <a:lvl3pPr marL="1371600" lvl="2" indent="-342900" algn="l">
              <a:spcBef>
                <a:spcPts val="360"/>
              </a:spcBef>
              <a:spcAft>
                <a:spcPts val="0"/>
              </a:spcAft>
              <a:buClr>
                <a:schemeClr val="dk1"/>
              </a:buClr>
              <a:buSzPts val="1800"/>
              <a:buChar char="•"/>
              <a:defRPr/>
            </a:lvl3pPr>
            <a:lvl4pPr marL="1828800" lvl="3" indent="-342900" algn="l">
              <a:spcBef>
                <a:spcPts val="360"/>
              </a:spcBef>
              <a:spcAft>
                <a:spcPts val="0"/>
              </a:spcAft>
              <a:buClr>
                <a:schemeClr val="dk1"/>
              </a:buClr>
              <a:buSzPts val="1800"/>
              <a:buChar char="–"/>
              <a:defRPr/>
            </a:lvl4pPr>
            <a:lvl5pPr marL="2286000" lvl="4" indent="-342900" algn="l">
              <a:spcBef>
                <a:spcPts val="360"/>
              </a:spcBef>
              <a:spcAft>
                <a:spcPts val="0"/>
              </a:spcAft>
              <a:buClr>
                <a:schemeClr val="dk1"/>
              </a:buClr>
              <a:buSzPts val="1800"/>
              <a:buChar char="»"/>
              <a:defRPr/>
            </a:lvl5pPr>
            <a:lvl6pPr marL="2743200" lvl="5" indent="-342900" algn="l">
              <a:spcBef>
                <a:spcPts val="360"/>
              </a:spcBef>
              <a:spcAft>
                <a:spcPts val="0"/>
              </a:spcAft>
              <a:buClr>
                <a:schemeClr val="dk1"/>
              </a:buClr>
              <a:buSzPts val="1800"/>
              <a:buChar char="»"/>
              <a:defRPr/>
            </a:lvl6pPr>
            <a:lvl7pPr marL="3200400" lvl="6" indent="-342900" algn="l">
              <a:spcBef>
                <a:spcPts val="360"/>
              </a:spcBef>
              <a:spcAft>
                <a:spcPts val="0"/>
              </a:spcAft>
              <a:buClr>
                <a:schemeClr val="dk1"/>
              </a:buClr>
              <a:buSzPts val="1800"/>
              <a:buChar char="»"/>
              <a:defRPr/>
            </a:lvl7pPr>
            <a:lvl8pPr marL="3657600" lvl="7" indent="-342900" algn="l">
              <a:spcBef>
                <a:spcPts val="360"/>
              </a:spcBef>
              <a:spcAft>
                <a:spcPts val="0"/>
              </a:spcAft>
              <a:buClr>
                <a:schemeClr val="dk1"/>
              </a:buClr>
              <a:buSzPts val="1800"/>
              <a:buChar char="»"/>
              <a:defRPr/>
            </a:lvl8pPr>
            <a:lvl9pPr marL="4114800" lvl="8" indent="-342900" algn="l">
              <a:spcBef>
                <a:spcPts val="360"/>
              </a:spcBef>
              <a:spcAft>
                <a:spcPts val="0"/>
              </a:spcAft>
              <a:buClr>
                <a:schemeClr val="dk1"/>
              </a:buClr>
              <a:buSzPts val="1800"/>
              <a:buChar char="»"/>
              <a:defRPr/>
            </a:lvl9pPr>
          </a:lstStyle>
          <a:p>
            <a:endParaRPr/>
          </a:p>
        </p:txBody>
      </p:sp>
      <p:sp>
        <p:nvSpPr>
          <p:cNvPr id="50" name="Google Shape;50;p56"/>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1" name="Google Shape;51;p56"/>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2" name="Google Shape;52;p56"/>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53"/>
        <p:cNvGrpSpPr/>
        <p:nvPr/>
      </p:nvGrpSpPr>
      <p:grpSpPr>
        <a:xfrm>
          <a:off x="0" y="0"/>
          <a:ext cx="0" cy="0"/>
          <a:chOff x="0" y="0"/>
          <a:chExt cx="0" cy="0"/>
        </a:xfrm>
      </p:grpSpPr>
      <p:sp>
        <p:nvSpPr>
          <p:cNvPr id="54" name="Google Shape;54;p57"/>
          <p:cNvSpPr txBox="1">
            <a:spLocks noGrp="1"/>
          </p:cNvSpPr>
          <p:nvPr>
            <p:ph type="title"/>
          </p:nvPr>
        </p:nvSpPr>
        <p:spPr>
          <a:xfrm>
            <a:off x="1942219" y="4800600"/>
            <a:ext cx="5943600" cy="567104"/>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55" name="Google Shape;55;p57"/>
          <p:cNvSpPr>
            <a:spLocks noGrp="1"/>
          </p:cNvSpPr>
          <p:nvPr>
            <p:ph type="pic" idx="2"/>
          </p:nvPr>
        </p:nvSpPr>
        <p:spPr>
          <a:xfrm>
            <a:off x="1942219" y="613263"/>
            <a:ext cx="5943600" cy="4114800"/>
          </a:xfrm>
          <a:prstGeom prst="rect">
            <a:avLst/>
          </a:prstGeom>
          <a:noFill/>
          <a:ln>
            <a:noFill/>
          </a:ln>
        </p:spPr>
        <p:txBody>
          <a:bodyPr spcFirstLastPara="1" wrap="square" lIns="91425" tIns="45700" rIns="91425" bIns="45700" anchor="t" anchorCtr="0">
            <a:noAutofit/>
          </a:bodyPr>
          <a:lstStyle>
            <a:lvl1pPr marR="0" lvl="0" algn="l" rtl="0">
              <a:spcBef>
                <a:spcPts val="640"/>
              </a:spcBef>
              <a:spcAft>
                <a:spcPts val="0"/>
              </a:spcAft>
              <a:buClr>
                <a:schemeClr val="dk1"/>
              </a:buClr>
              <a:buSzPts val="3200"/>
              <a:buFont typeface="Arial"/>
              <a:buNone/>
              <a:defRPr sz="3200">
                <a:solidFill>
                  <a:schemeClr val="dk1"/>
                </a:solidFill>
                <a:latin typeface="Arial"/>
                <a:ea typeface="Arial"/>
                <a:cs typeface="Arial"/>
                <a:sym typeface="Arial"/>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Arial"/>
                <a:ea typeface="Arial"/>
                <a:cs typeface="Arial"/>
                <a:sym typeface="Arial"/>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Arial"/>
                <a:ea typeface="Arial"/>
                <a:cs typeface="Arial"/>
                <a:sym typeface="Arial"/>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Arial"/>
                <a:ea typeface="Arial"/>
                <a:cs typeface="Arial"/>
                <a:sym typeface="Arial"/>
              </a:defRPr>
            </a:lvl9pPr>
          </a:lstStyle>
          <a:p>
            <a:endParaRPr/>
          </a:p>
        </p:txBody>
      </p:sp>
      <p:sp>
        <p:nvSpPr>
          <p:cNvPr id="56" name="Google Shape;56;p57"/>
          <p:cNvSpPr txBox="1">
            <a:spLocks noGrp="1"/>
          </p:cNvSpPr>
          <p:nvPr>
            <p:ph type="body" idx="1"/>
          </p:nvPr>
        </p:nvSpPr>
        <p:spPr>
          <a:xfrm>
            <a:off x="1942219" y="5367704"/>
            <a:ext cx="5943600" cy="804496"/>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57" name="Google Shape;57;p57"/>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8" name="Google Shape;58;p57"/>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59" name="Google Shape;59;p57"/>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0"/>
        <p:cNvGrpSpPr/>
        <p:nvPr/>
      </p:nvGrpSpPr>
      <p:grpSpPr>
        <a:xfrm>
          <a:off x="0" y="0"/>
          <a:ext cx="0" cy="0"/>
          <a:chOff x="0" y="0"/>
          <a:chExt cx="0" cy="0"/>
        </a:xfrm>
      </p:grpSpPr>
      <p:sp>
        <p:nvSpPr>
          <p:cNvPr id="61" name="Google Shape;61;p58"/>
          <p:cNvSpPr txBox="1">
            <a:spLocks noGrp="1"/>
          </p:cNvSpPr>
          <p:nvPr>
            <p:ph type="title"/>
          </p:nvPr>
        </p:nvSpPr>
        <p:spPr>
          <a:xfrm>
            <a:off x="495300" y="272562"/>
            <a:ext cx="3258433" cy="1162783"/>
          </a:xfrm>
          <a:prstGeom prst="rect">
            <a:avLst/>
          </a:prstGeom>
          <a:noFill/>
          <a:ln>
            <a:noFill/>
          </a:ln>
        </p:spPr>
        <p:txBody>
          <a:bodyPr spcFirstLastPara="1" wrap="square" lIns="91425" tIns="45700" rIns="91425" bIns="45700" anchor="b" anchorCtr="0">
            <a:noAutofit/>
          </a:bodyPr>
          <a:lstStyle>
            <a:lvl1pPr lvl="0" algn="l">
              <a:spcBef>
                <a:spcPts val="0"/>
              </a:spcBef>
              <a:spcAft>
                <a:spcPts val="0"/>
              </a:spcAft>
              <a:buSzPts val="1400"/>
              <a:buNone/>
              <a:defRPr sz="2000" b="1"/>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2" name="Google Shape;62;p58"/>
          <p:cNvSpPr txBox="1">
            <a:spLocks noGrp="1"/>
          </p:cNvSpPr>
          <p:nvPr>
            <p:ph type="body" idx="1"/>
          </p:nvPr>
        </p:nvSpPr>
        <p:spPr>
          <a:xfrm>
            <a:off x="3872972" y="272562"/>
            <a:ext cx="5537728" cy="5853479"/>
          </a:xfrm>
          <a:prstGeom prst="rect">
            <a:avLst/>
          </a:prstGeom>
          <a:noFill/>
          <a:ln>
            <a:noFill/>
          </a:ln>
        </p:spPr>
        <p:txBody>
          <a:bodyPr spcFirstLastPara="1" wrap="square" lIns="91425" tIns="45700" rIns="91425" bIns="45700" anchor="t" anchorCtr="0">
            <a:noAutofit/>
          </a:bodyPr>
          <a:lstStyle>
            <a:lvl1pPr marL="457200" lvl="0" indent="-431800" algn="l">
              <a:spcBef>
                <a:spcPts val="640"/>
              </a:spcBef>
              <a:spcAft>
                <a:spcPts val="0"/>
              </a:spcAft>
              <a:buClr>
                <a:schemeClr val="dk1"/>
              </a:buClr>
              <a:buSzPts val="3200"/>
              <a:buFont typeface="Arial"/>
              <a:buChar char="•"/>
              <a:defRPr sz="3200"/>
            </a:lvl1pPr>
            <a:lvl2pPr marL="914400" lvl="1" indent="-406400" algn="l">
              <a:spcBef>
                <a:spcPts val="560"/>
              </a:spcBef>
              <a:spcAft>
                <a:spcPts val="0"/>
              </a:spcAft>
              <a:buClr>
                <a:schemeClr val="dk1"/>
              </a:buClr>
              <a:buSzPts val="2800"/>
              <a:buFont typeface="Arial"/>
              <a:buChar char="–"/>
              <a:defRPr sz="2800"/>
            </a:lvl2pPr>
            <a:lvl3pPr marL="1371600" lvl="2" indent="-381000" algn="l">
              <a:spcBef>
                <a:spcPts val="480"/>
              </a:spcBef>
              <a:spcAft>
                <a:spcPts val="0"/>
              </a:spcAft>
              <a:buClr>
                <a:schemeClr val="dk1"/>
              </a:buClr>
              <a:buSzPts val="2400"/>
              <a:buFont typeface="Arial"/>
              <a:buChar char="•"/>
              <a:defRPr sz="2400"/>
            </a:lvl3pPr>
            <a:lvl4pPr marL="1828800" lvl="3" indent="-355600" algn="l">
              <a:spcBef>
                <a:spcPts val="400"/>
              </a:spcBef>
              <a:spcAft>
                <a:spcPts val="0"/>
              </a:spcAft>
              <a:buClr>
                <a:schemeClr val="dk1"/>
              </a:buClr>
              <a:buSzPts val="2000"/>
              <a:buFont typeface="Arial"/>
              <a:buChar char="–"/>
              <a:defRPr sz="2000"/>
            </a:lvl4pPr>
            <a:lvl5pPr marL="2286000" lvl="4" indent="-355600" algn="l">
              <a:spcBef>
                <a:spcPts val="400"/>
              </a:spcBef>
              <a:spcAft>
                <a:spcPts val="0"/>
              </a:spcAft>
              <a:buClr>
                <a:schemeClr val="dk1"/>
              </a:buClr>
              <a:buSzPts val="2000"/>
              <a:buFont typeface="Arial"/>
              <a:buChar char="»"/>
              <a:defRPr sz="2000"/>
            </a:lvl5pPr>
            <a:lvl6pPr marL="2743200" lvl="5" indent="-355600" algn="l">
              <a:spcBef>
                <a:spcPts val="400"/>
              </a:spcBef>
              <a:spcAft>
                <a:spcPts val="0"/>
              </a:spcAft>
              <a:buClr>
                <a:schemeClr val="dk1"/>
              </a:buClr>
              <a:buSzPts val="2000"/>
              <a:buFont typeface="Arial"/>
              <a:buChar char="»"/>
              <a:defRPr sz="2000"/>
            </a:lvl6pPr>
            <a:lvl7pPr marL="3200400" lvl="6" indent="-355600" algn="l">
              <a:spcBef>
                <a:spcPts val="400"/>
              </a:spcBef>
              <a:spcAft>
                <a:spcPts val="0"/>
              </a:spcAft>
              <a:buClr>
                <a:schemeClr val="dk1"/>
              </a:buClr>
              <a:buSzPts val="2000"/>
              <a:buFont typeface="Arial"/>
              <a:buChar char="»"/>
              <a:defRPr sz="2000"/>
            </a:lvl7pPr>
            <a:lvl8pPr marL="3657600" lvl="7" indent="-355600" algn="l">
              <a:spcBef>
                <a:spcPts val="400"/>
              </a:spcBef>
              <a:spcAft>
                <a:spcPts val="0"/>
              </a:spcAft>
              <a:buClr>
                <a:schemeClr val="dk1"/>
              </a:buClr>
              <a:buSzPts val="2000"/>
              <a:buFont typeface="Arial"/>
              <a:buChar char="»"/>
              <a:defRPr sz="2000"/>
            </a:lvl8pPr>
            <a:lvl9pPr marL="4114800" lvl="8" indent="-355600" algn="l">
              <a:spcBef>
                <a:spcPts val="400"/>
              </a:spcBef>
              <a:spcAft>
                <a:spcPts val="0"/>
              </a:spcAft>
              <a:buClr>
                <a:schemeClr val="dk1"/>
              </a:buClr>
              <a:buSzPts val="2000"/>
              <a:buFont typeface="Arial"/>
              <a:buChar char="»"/>
              <a:defRPr sz="2000"/>
            </a:lvl9pPr>
          </a:lstStyle>
          <a:p>
            <a:endParaRPr/>
          </a:p>
        </p:txBody>
      </p:sp>
      <p:sp>
        <p:nvSpPr>
          <p:cNvPr id="63" name="Google Shape;63;p58"/>
          <p:cNvSpPr txBox="1">
            <a:spLocks noGrp="1"/>
          </p:cNvSpPr>
          <p:nvPr>
            <p:ph type="body" idx="2"/>
          </p:nvPr>
        </p:nvSpPr>
        <p:spPr>
          <a:xfrm>
            <a:off x="495300" y="1435344"/>
            <a:ext cx="3258433" cy="4690696"/>
          </a:xfrm>
          <a:prstGeom prst="rect">
            <a:avLst/>
          </a:prstGeom>
          <a:noFill/>
          <a:ln>
            <a:noFill/>
          </a:ln>
        </p:spPr>
        <p:txBody>
          <a:bodyPr spcFirstLastPara="1" wrap="square" lIns="91425" tIns="45700" rIns="91425" bIns="45700" anchor="t" anchorCtr="0">
            <a:noAutofit/>
          </a:bodyPr>
          <a:lstStyle>
            <a:lvl1pPr marL="457200" lvl="0" indent="-228600" algn="l">
              <a:spcBef>
                <a:spcPts val="280"/>
              </a:spcBef>
              <a:spcAft>
                <a:spcPts val="0"/>
              </a:spcAft>
              <a:buClr>
                <a:schemeClr val="dk1"/>
              </a:buClr>
              <a:buSzPts val="1400"/>
              <a:buFont typeface="Arial"/>
              <a:buNone/>
              <a:defRPr sz="1400"/>
            </a:lvl1pPr>
            <a:lvl2pPr marL="914400" lvl="1" indent="-228600" algn="l">
              <a:spcBef>
                <a:spcPts val="240"/>
              </a:spcBef>
              <a:spcAft>
                <a:spcPts val="0"/>
              </a:spcAft>
              <a:buClr>
                <a:schemeClr val="dk1"/>
              </a:buClr>
              <a:buSzPts val="1200"/>
              <a:buFont typeface="Arial"/>
              <a:buNone/>
              <a:defRPr sz="1200"/>
            </a:lvl2pPr>
            <a:lvl3pPr marL="1371600" lvl="2" indent="-228600" algn="l">
              <a:spcBef>
                <a:spcPts val="200"/>
              </a:spcBef>
              <a:spcAft>
                <a:spcPts val="0"/>
              </a:spcAft>
              <a:buClr>
                <a:schemeClr val="dk1"/>
              </a:buClr>
              <a:buSzPts val="1000"/>
              <a:buFont typeface="Arial"/>
              <a:buNone/>
              <a:defRPr sz="1000"/>
            </a:lvl3pPr>
            <a:lvl4pPr marL="1828800" lvl="3" indent="-228600" algn="l">
              <a:spcBef>
                <a:spcPts val="180"/>
              </a:spcBef>
              <a:spcAft>
                <a:spcPts val="0"/>
              </a:spcAft>
              <a:buClr>
                <a:schemeClr val="dk1"/>
              </a:buClr>
              <a:buSzPts val="900"/>
              <a:buFont typeface="Arial"/>
              <a:buNone/>
              <a:defRPr sz="900"/>
            </a:lvl4pPr>
            <a:lvl5pPr marL="2286000" lvl="4" indent="-228600" algn="l">
              <a:spcBef>
                <a:spcPts val="180"/>
              </a:spcBef>
              <a:spcAft>
                <a:spcPts val="0"/>
              </a:spcAft>
              <a:buClr>
                <a:schemeClr val="dk1"/>
              </a:buClr>
              <a:buSzPts val="900"/>
              <a:buFont typeface="Arial"/>
              <a:buNone/>
              <a:defRPr sz="900"/>
            </a:lvl5pPr>
            <a:lvl6pPr marL="2743200" lvl="5" indent="-228600" algn="l">
              <a:spcBef>
                <a:spcPts val="180"/>
              </a:spcBef>
              <a:spcAft>
                <a:spcPts val="0"/>
              </a:spcAft>
              <a:buClr>
                <a:schemeClr val="dk1"/>
              </a:buClr>
              <a:buSzPts val="900"/>
              <a:buFont typeface="Arial"/>
              <a:buNone/>
              <a:defRPr sz="900"/>
            </a:lvl6pPr>
            <a:lvl7pPr marL="3200400" lvl="6" indent="-228600" algn="l">
              <a:spcBef>
                <a:spcPts val="180"/>
              </a:spcBef>
              <a:spcAft>
                <a:spcPts val="0"/>
              </a:spcAft>
              <a:buClr>
                <a:schemeClr val="dk1"/>
              </a:buClr>
              <a:buSzPts val="900"/>
              <a:buFont typeface="Arial"/>
              <a:buNone/>
              <a:defRPr sz="900"/>
            </a:lvl7pPr>
            <a:lvl8pPr marL="3657600" lvl="7" indent="-228600" algn="l">
              <a:spcBef>
                <a:spcPts val="180"/>
              </a:spcBef>
              <a:spcAft>
                <a:spcPts val="0"/>
              </a:spcAft>
              <a:buClr>
                <a:schemeClr val="dk1"/>
              </a:buClr>
              <a:buSzPts val="900"/>
              <a:buFont typeface="Arial"/>
              <a:buNone/>
              <a:defRPr sz="900"/>
            </a:lvl8pPr>
            <a:lvl9pPr marL="4114800" lvl="8" indent="-228600" algn="l">
              <a:spcBef>
                <a:spcPts val="180"/>
              </a:spcBef>
              <a:spcAft>
                <a:spcPts val="0"/>
              </a:spcAft>
              <a:buClr>
                <a:schemeClr val="dk1"/>
              </a:buClr>
              <a:buSzPts val="900"/>
              <a:buFont typeface="Arial"/>
              <a:buNone/>
              <a:defRPr sz="900"/>
            </a:lvl9pPr>
          </a:lstStyle>
          <a:p>
            <a:endParaRPr/>
          </a:p>
        </p:txBody>
      </p:sp>
      <p:sp>
        <p:nvSpPr>
          <p:cNvPr id="64" name="Google Shape;64;p58"/>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5" name="Google Shape;65;p58"/>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66" name="Google Shape;66;p58"/>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67"/>
        <p:cNvGrpSpPr/>
        <p:nvPr/>
      </p:nvGrpSpPr>
      <p:grpSpPr>
        <a:xfrm>
          <a:off x="0" y="0"/>
          <a:ext cx="0" cy="0"/>
          <a:chOff x="0" y="0"/>
          <a:chExt cx="0" cy="0"/>
        </a:xfrm>
      </p:grpSpPr>
      <p:sp>
        <p:nvSpPr>
          <p:cNvPr id="68" name="Google Shape;68;p59"/>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69" name="Google Shape;69;p59"/>
          <p:cNvSpPr txBox="1">
            <a:spLocks noGrp="1"/>
          </p:cNvSpPr>
          <p:nvPr>
            <p:ph type="body" idx="1"/>
          </p:nvPr>
        </p:nvSpPr>
        <p:spPr>
          <a:xfrm>
            <a:off x="495300" y="1535358"/>
            <a:ext cx="4377444" cy="639640"/>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70" name="Google Shape;70;p59"/>
          <p:cNvSpPr txBox="1">
            <a:spLocks noGrp="1"/>
          </p:cNvSpPr>
          <p:nvPr>
            <p:ph type="body" idx="2"/>
          </p:nvPr>
        </p:nvSpPr>
        <p:spPr>
          <a:xfrm>
            <a:off x="495300" y="2174997"/>
            <a:ext cx="4377444" cy="3951043"/>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71" name="Google Shape;71;p59"/>
          <p:cNvSpPr txBox="1">
            <a:spLocks noGrp="1"/>
          </p:cNvSpPr>
          <p:nvPr>
            <p:ph type="body" idx="3"/>
          </p:nvPr>
        </p:nvSpPr>
        <p:spPr>
          <a:xfrm>
            <a:off x="5033259" y="1535358"/>
            <a:ext cx="4377442" cy="639640"/>
          </a:xfrm>
          <a:prstGeom prst="rect">
            <a:avLst/>
          </a:prstGeom>
          <a:noFill/>
          <a:ln>
            <a:noFill/>
          </a:ln>
        </p:spPr>
        <p:txBody>
          <a:bodyPr spcFirstLastPara="1" wrap="square" lIns="91425" tIns="45700" rIns="91425" bIns="45700" anchor="b" anchorCtr="0">
            <a:noAutofit/>
          </a:bodyPr>
          <a:lstStyle>
            <a:lvl1pPr marL="457200" lvl="0" indent="-228600" algn="l">
              <a:spcBef>
                <a:spcPts val="480"/>
              </a:spcBef>
              <a:spcAft>
                <a:spcPts val="0"/>
              </a:spcAft>
              <a:buClr>
                <a:schemeClr val="dk1"/>
              </a:buClr>
              <a:buSzPts val="2400"/>
              <a:buFont typeface="Arial"/>
              <a:buNone/>
              <a:defRPr sz="2400" b="1"/>
            </a:lvl1pPr>
            <a:lvl2pPr marL="914400" lvl="1" indent="-228600" algn="l">
              <a:spcBef>
                <a:spcPts val="400"/>
              </a:spcBef>
              <a:spcAft>
                <a:spcPts val="0"/>
              </a:spcAft>
              <a:buClr>
                <a:schemeClr val="dk1"/>
              </a:buClr>
              <a:buSzPts val="2000"/>
              <a:buFont typeface="Arial"/>
              <a:buNone/>
              <a:defRPr sz="2000" b="1"/>
            </a:lvl2pPr>
            <a:lvl3pPr marL="1371600" lvl="2" indent="-228600" algn="l">
              <a:spcBef>
                <a:spcPts val="360"/>
              </a:spcBef>
              <a:spcAft>
                <a:spcPts val="0"/>
              </a:spcAft>
              <a:buClr>
                <a:schemeClr val="dk1"/>
              </a:buClr>
              <a:buSzPts val="1800"/>
              <a:buFont typeface="Arial"/>
              <a:buNone/>
              <a:defRPr sz="1800" b="1"/>
            </a:lvl3pPr>
            <a:lvl4pPr marL="1828800" lvl="3" indent="-228600" algn="l">
              <a:spcBef>
                <a:spcPts val="320"/>
              </a:spcBef>
              <a:spcAft>
                <a:spcPts val="0"/>
              </a:spcAft>
              <a:buClr>
                <a:schemeClr val="dk1"/>
              </a:buClr>
              <a:buSzPts val="1600"/>
              <a:buFont typeface="Arial"/>
              <a:buNone/>
              <a:defRPr sz="1600" b="1"/>
            </a:lvl4pPr>
            <a:lvl5pPr marL="2286000" lvl="4" indent="-228600" algn="l">
              <a:spcBef>
                <a:spcPts val="320"/>
              </a:spcBef>
              <a:spcAft>
                <a:spcPts val="0"/>
              </a:spcAft>
              <a:buClr>
                <a:schemeClr val="dk1"/>
              </a:buClr>
              <a:buSzPts val="1600"/>
              <a:buFont typeface="Arial"/>
              <a:buNone/>
              <a:defRPr sz="1600" b="1"/>
            </a:lvl5pPr>
            <a:lvl6pPr marL="2743200" lvl="5" indent="-228600" algn="l">
              <a:spcBef>
                <a:spcPts val="320"/>
              </a:spcBef>
              <a:spcAft>
                <a:spcPts val="0"/>
              </a:spcAft>
              <a:buClr>
                <a:schemeClr val="dk1"/>
              </a:buClr>
              <a:buSzPts val="1600"/>
              <a:buFont typeface="Arial"/>
              <a:buNone/>
              <a:defRPr sz="1600" b="1"/>
            </a:lvl6pPr>
            <a:lvl7pPr marL="3200400" lvl="6" indent="-228600" algn="l">
              <a:spcBef>
                <a:spcPts val="320"/>
              </a:spcBef>
              <a:spcAft>
                <a:spcPts val="0"/>
              </a:spcAft>
              <a:buClr>
                <a:schemeClr val="dk1"/>
              </a:buClr>
              <a:buSzPts val="1600"/>
              <a:buFont typeface="Arial"/>
              <a:buNone/>
              <a:defRPr sz="1600" b="1"/>
            </a:lvl7pPr>
            <a:lvl8pPr marL="3657600" lvl="7" indent="-228600" algn="l">
              <a:spcBef>
                <a:spcPts val="320"/>
              </a:spcBef>
              <a:spcAft>
                <a:spcPts val="0"/>
              </a:spcAft>
              <a:buClr>
                <a:schemeClr val="dk1"/>
              </a:buClr>
              <a:buSzPts val="1600"/>
              <a:buFont typeface="Arial"/>
              <a:buNone/>
              <a:defRPr sz="1600" b="1"/>
            </a:lvl8pPr>
            <a:lvl9pPr marL="4114800" lvl="8" indent="-228600" algn="l">
              <a:spcBef>
                <a:spcPts val="320"/>
              </a:spcBef>
              <a:spcAft>
                <a:spcPts val="0"/>
              </a:spcAft>
              <a:buClr>
                <a:schemeClr val="dk1"/>
              </a:buClr>
              <a:buSzPts val="1600"/>
              <a:buFont typeface="Arial"/>
              <a:buNone/>
              <a:defRPr sz="1600" b="1"/>
            </a:lvl9pPr>
          </a:lstStyle>
          <a:p>
            <a:endParaRPr/>
          </a:p>
        </p:txBody>
      </p:sp>
      <p:sp>
        <p:nvSpPr>
          <p:cNvPr id="72" name="Google Shape;72;p59"/>
          <p:cNvSpPr txBox="1">
            <a:spLocks noGrp="1"/>
          </p:cNvSpPr>
          <p:nvPr>
            <p:ph type="body" idx="4"/>
          </p:nvPr>
        </p:nvSpPr>
        <p:spPr>
          <a:xfrm>
            <a:off x="5033259" y="2174997"/>
            <a:ext cx="4377442" cy="3951043"/>
          </a:xfrm>
          <a:prstGeom prst="rect">
            <a:avLst/>
          </a:prstGeom>
          <a:noFill/>
          <a:ln>
            <a:noFill/>
          </a:ln>
        </p:spPr>
        <p:txBody>
          <a:bodyPr spcFirstLastPara="1" wrap="square" lIns="91425" tIns="45700" rIns="91425" bIns="45700" anchor="t" anchorCtr="0">
            <a:noAutofit/>
          </a:bodyPr>
          <a:lstStyle>
            <a:lvl1pPr marL="457200" lvl="0" indent="-381000" algn="l">
              <a:spcBef>
                <a:spcPts val="480"/>
              </a:spcBef>
              <a:spcAft>
                <a:spcPts val="0"/>
              </a:spcAft>
              <a:buClr>
                <a:schemeClr val="dk1"/>
              </a:buClr>
              <a:buSzPts val="2400"/>
              <a:buFont typeface="Arial"/>
              <a:buChar char="•"/>
              <a:defRPr sz="2400"/>
            </a:lvl1pPr>
            <a:lvl2pPr marL="914400" lvl="1" indent="-355600" algn="l">
              <a:spcBef>
                <a:spcPts val="400"/>
              </a:spcBef>
              <a:spcAft>
                <a:spcPts val="0"/>
              </a:spcAft>
              <a:buClr>
                <a:schemeClr val="dk1"/>
              </a:buClr>
              <a:buSzPts val="2000"/>
              <a:buFont typeface="Arial"/>
              <a:buChar char="–"/>
              <a:defRPr sz="2000"/>
            </a:lvl2pPr>
            <a:lvl3pPr marL="1371600" lvl="2" indent="-342900" algn="l">
              <a:spcBef>
                <a:spcPts val="360"/>
              </a:spcBef>
              <a:spcAft>
                <a:spcPts val="0"/>
              </a:spcAft>
              <a:buClr>
                <a:schemeClr val="dk1"/>
              </a:buClr>
              <a:buSzPts val="1800"/>
              <a:buFont typeface="Arial"/>
              <a:buChar char="•"/>
              <a:defRPr sz="1800"/>
            </a:lvl3pPr>
            <a:lvl4pPr marL="1828800" lvl="3" indent="-330200" algn="l">
              <a:spcBef>
                <a:spcPts val="320"/>
              </a:spcBef>
              <a:spcAft>
                <a:spcPts val="0"/>
              </a:spcAft>
              <a:buClr>
                <a:schemeClr val="dk1"/>
              </a:buClr>
              <a:buSzPts val="1600"/>
              <a:buFont typeface="Arial"/>
              <a:buChar char="–"/>
              <a:defRPr sz="1600"/>
            </a:lvl4pPr>
            <a:lvl5pPr marL="2286000" lvl="4" indent="-330200" algn="l">
              <a:spcBef>
                <a:spcPts val="320"/>
              </a:spcBef>
              <a:spcAft>
                <a:spcPts val="0"/>
              </a:spcAft>
              <a:buClr>
                <a:schemeClr val="dk1"/>
              </a:buClr>
              <a:buSzPts val="1600"/>
              <a:buFont typeface="Arial"/>
              <a:buChar char="»"/>
              <a:defRPr sz="1600"/>
            </a:lvl5pPr>
            <a:lvl6pPr marL="2743200" lvl="5" indent="-330200" algn="l">
              <a:spcBef>
                <a:spcPts val="320"/>
              </a:spcBef>
              <a:spcAft>
                <a:spcPts val="0"/>
              </a:spcAft>
              <a:buClr>
                <a:schemeClr val="dk1"/>
              </a:buClr>
              <a:buSzPts val="1600"/>
              <a:buFont typeface="Arial"/>
              <a:buChar char="»"/>
              <a:defRPr sz="1600"/>
            </a:lvl6pPr>
            <a:lvl7pPr marL="3200400" lvl="6" indent="-330200" algn="l">
              <a:spcBef>
                <a:spcPts val="320"/>
              </a:spcBef>
              <a:spcAft>
                <a:spcPts val="0"/>
              </a:spcAft>
              <a:buClr>
                <a:schemeClr val="dk1"/>
              </a:buClr>
              <a:buSzPts val="1600"/>
              <a:buFont typeface="Arial"/>
              <a:buChar char="»"/>
              <a:defRPr sz="1600"/>
            </a:lvl7pPr>
            <a:lvl8pPr marL="3657600" lvl="7" indent="-330200" algn="l">
              <a:spcBef>
                <a:spcPts val="320"/>
              </a:spcBef>
              <a:spcAft>
                <a:spcPts val="0"/>
              </a:spcAft>
              <a:buClr>
                <a:schemeClr val="dk1"/>
              </a:buClr>
              <a:buSzPts val="1600"/>
              <a:buFont typeface="Arial"/>
              <a:buChar char="»"/>
              <a:defRPr sz="1600"/>
            </a:lvl8pPr>
            <a:lvl9pPr marL="4114800" lvl="8" indent="-330200" algn="l">
              <a:spcBef>
                <a:spcPts val="320"/>
              </a:spcBef>
              <a:spcAft>
                <a:spcPts val="0"/>
              </a:spcAft>
              <a:buClr>
                <a:schemeClr val="dk1"/>
              </a:buClr>
              <a:buSzPts val="1600"/>
              <a:buFont typeface="Arial"/>
              <a:buChar char="»"/>
              <a:defRPr sz="1600"/>
            </a:lvl9pPr>
          </a:lstStyle>
          <a:p>
            <a:endParaRPr/>
          </a:p>
        </p:txBody>
      </p:sp>
      <p:sp>
        <p:nvSpPr>
          <p:cNvPr id="73" name="Google Shape;73;p59"/>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4" name="Google Shape;74;p59"/>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75" name="Google Shape;75;p59"/>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76"/>
        <p:cNvGrpSpPr/>
        <p:nvPr/>
      </p:nvGrpSpPr>
      <p:grpSpPr>
        <a:xfrm>
          <a:off x="0" y="0"/>
          <a:ext cx="0" cy="0"/>
          <a:chOff x="0" y="0"/>
          <a:chExt cx="0" cy="0"/>
        </a:xfrm>
      </p:grpSpPr>
      <p:sp>
        <p:nvSpPr>
          <p:cNvPr id="77" name="Google Shape;77;p60"/>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78" name="Google Shape;78;p60"/>
          <p:cNvSpPr txBox="1">
            <a:spLocks noGrp="1"/>
          </p:cNvSpPr>
          <p:nvPr>
            <p:ph type="body" idx="1"/>
          </p:nvPr>
        </p:nvSpPr>
        <p:spPr>
          <a:xfrm>
            <a:off x="495300" y="1600201"/>
            <a:ext cx="4347633" cy="452584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79" name="Google Shape;79;p60"/>
          <p:cNvSpPr txBox="1">
            <a:spLocks noGrp="1"/>
          </p:cNvSpPr>
          <p:nvPr>
            <p:ph type="body" idx="2"/>
          </p:nvPr>
        </p:nvSpPr>
        <p:spPr>
          <a:xfrm>
            <a:off x="5063067" y="1600201"/>
            <a:ext cx="4347633" cy="4525840"/>
          </a:xfrm>
          <a:prstGeom prst="rect">
            <a:avLst/>
          </a:prstGeom>
          <a:noFill/>
          <a:ln>
            <a:noFill/>
          </a:ln>
        </p:spPr>
        <p:txBody>
          <a:bodyPr spcFirstLastPara="1" wrap="square" lIns="91425" tIns="45700" rIns="91425" bIns="45700" anchor="t" anchorCtr="0">
            <a:noAutofit/>
          </a:bodyPr>
          <a:lstStyle>
            <a:lvl1pPr marL="457200" lvl="0" indent="-406400" algn="l">
              <a:spcBef>
                <a:spcPts val="560"/>
              </a:spcBef>
              <a:spcAft>
                <a:spcPts val="0"/>
              </a:spcAft>
              <a:buClr>
                <a:schemeClr val="dk1"/>
              </a:buClr>
              <a:buSzPts val="2800"/>
              <a:buFont typeface="Arial"/>
              <a:buChar char="•"/>
              <a:defRPr sz="2800"/>
            </a:lvl1pPr>
            <a:lvl2pPr marL="914400" lvl="1" indent="-381000" algn="l">
              <a:spcBef>
                <a:spcPts val="480"/>
              </a:spcBef>
              <a:spcAft>
                <a:spcPts val="0"/>
              </a:spcAft>
              <a:buClr>
                <a:schemeClr val="dk1"/>
              </a:buClr>
              <a:buSzPts val="2400"/>
              <a:buFont typeface="Arial"/>
              <a:buChar char="–"/>
              <a:defRPr sz="2400"/>
            </a:lvl2pPr>
            <a:lvl3pPr marL="1371600" lvl="2" indent="-355600" algn="l">
              <a:spcBef>
                <a:spcPts val="400"/>
              </a:spcBef>
              <a:spcAft>
                <a:spcPts val="0"/>
              </a:spcAft>
              <a:buClr>
                <a:schemeClr val="dk1"/>
              </a:buClr>
              <a:buSzPts val="2000"/>
              <a:buFont typeface="Arial"/>
              <a:buChar char="•"/>
              <a:defRPr sz="2000"/>
            </a:lvl3pPr>
            <a:lvl4pPr marL="1828800" lvl="3" indent="-342900" algn="l">
              <a:spcBef>
                <a:spcPts val="360"/>
              </a:spcBef>
              <a:spcAft>
                <a:spcPts val="0"/>
              </a:spcAft>
              <a:buClr>
                <a:schemeClr val="dk1"/>
              </a:buClr>
              <a:buSzPts val="1800"/>
              <a:buFont typeface="Arial"/>
              <a:buChar char="–"/>
              <a:defRPr sz="1800"/>
            </a:lvl4pPr>
            <a:lvl5pPr marL="2286000" lvl="4" indent="-342900" algn="l">
              <a:spcBef>
                <a:spcPts val="360"/>
              </a:spcBef>
              <a:spcAft>
                <a:spcPts val="0"/>
              </a:spcAft>
              <a:buClr>
                <a:schemeClr val="dk1"/>
              </a:buClr>
              <a:buSzPts val="1800"/>
              <a:buFont typeface="Arial"/>
              <a:buChar char="»"/>
              <a:defRPr sz="1800"/>
            </a:lvl5pPr>
            <a:lvl6pPr marL="2743200" lvl="5" indent="-342900" algn="l">
              <a:spcBef>
                <a:spcPts val="360"/>
              </a:spcBef>
              <a:spcAft>
                <a:spcPts val="0"/>
              </a:spcAft>
              <a:buClr>
                <a:schemeClr val="dk1"/>
              </a:buClr>
              <a:buSzPts val="1800"/>
              <a:buFont typeface="Arial"/>
              <a:buChar char="»"/>
              <a:defRPr sz="1800"/>
            </a:lvl6pPr>
            <a:lvl7pPr marL="3200400" lvl="6" indent="-342900" algn="l">
              <a:spcBef>
                <a:spcPts val="360"/>
              </a:spcBef>
              <a:spcAft>
                <a:spcPts val="0"/>
              </a:spcAft>
              <a:buClr>
                <a:schemeClr val="dk1"/>
              </a:buClr>
              <a:buSzPts val="1800"/>
              <a:buFont typeface="Arial"/>
              <a:buChar char="»"/>
              <a:defRPr sz="1800"/>
            </a:lvl7pPr>
            <a:lvl8pPr marL="3657600" lvl="7" indent="-342900" algn="l">
              <a:spcBef>
                <a:spcPts val="360"/>
              </a:spcBef>
              <a:spcAft>
                <a:spcPts val="0"/>
              </a:spcAft>
              <a:buClr>
                <a:schemeClr val="dk1"/>
              </a:buClr>
              <a:buSzPts val="1800"/>
              <a:buFont typeface="Arial"/>
              <a:buChar char="»"/>
              <a:defRPr sz="1800"/>
            </a:lvl8pPr>
            <a:lvl9pPr marL="4114800" lvl="8" indent="-342900" algn="l">
              <a:spcBef>
                <a:spcPts val="360"/>
              </a:spcBef>
              <a:spcAft>
                <a:spcPts val="0"/>
              </a:spcAft>
              <a:buClr>
                <a:schemeClr val="dk1"/>
              </a:buClr>
              <a:buSzPts val="1800"/>
              <a:buFont typeface="Arial"/>
              <a:buChar char="»"/>
              <a:defRPr sz="1800"/>
            </a:lvl9pPr>
          </a:lstStyle>
          <a:p>
            <a:endParaRPr/>
          </a:p>
        </p:txBody>
      </p:sp>
      <p:sp>
        <p:nvSpPr>
          <p:cNvPr id="80" name="Google Shape;80;p60"/>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1" name="Google Shape;81;p60"/>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2" name="Google Shape;82;p60"/>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83"/>
        <p:cNvGrpSpPr/>
        <p:nvPr/>
      </p:nvGrpSpPr>
      <p:grpSpPr>
        <a:xfrm>
          <a:off x="0" y="0"/>
          <a:ext cx="0" cy="0"/>
          <a:chOff x="0" y="0"/>
          <a:chExt cx="0" cy="0"/>
        </a:xfrm>
      </p:grpSpPr>
      <p:sp>
        <p:nvSpPr>
          <p:cNvPr id="84" name="Google Shape;84;p61"/>
          <p:cNvSpPr txBox="1">
            <a:spLocks noGrp="1"/>
          </p:cNvSpPr>
          <p:nvPr>
            <p:ph type="title"/>
          </p:nvPr>
        </p:nvSpPr>
        <p:spPr>
          <a:xfrm>
            <a:off x="781933" y="4407145"/>
            <a:ext cx="8420100" cy="1361709"/>
          </a:xfrm>
          <a:prstGeom prst="rect">
            <a:avLst/>
          </a:prstGeom>
          <a:noFill/>
          <a:ln>
            <a:noFill/>
          </a:ln>
        </p:spPr>
        <p:txBody>
          <a:bodyPr spcFirstLastPara="1" wrap="square" lIns="91425" tIns="45700" rIns="91425" bIns="45700" anchor="t" anchorCtr="0">
            <a:noAutofit/>
          </a:bodyPr>
          <a:lstStyle>
            <a:lvl1pPr lvl="0" algn="l">
              <a:spcBef>
                <a:spcPts val="0"/>
              </a:spcBef>
              <a:spcAft>
                <a:spcPts val="0"/>
              </a:spcAft>
              <a:buSzPts val="1400"/>
              <a:buNone/>
              <a:defRPr sz="4000" b="1" cap="none"/>
            </a:lvl1pPr>
            <a:lvl2pPr lvl="1" algn="ctr">
              <a:spcBef>
                <a:spcPts val="0"/>
              </a:spcBef>
              <a:spcAft>
                <a:spcPts val="0"/>
              </a:spcAft>
              <a:buSzPts val="1400"/>
              <a:buNone/>
              <a:defRPr/>
            </a:lvl2pPr>
            <a:lvl3pPr lvl="2" algn="ctr">
              <a:spcBef>
                <a:spcPts val="0"/>
              </a:spcBef>
              <a:spcAft>
                <a:spcPts val="0"/>
              </a:spcAft>
              <a:buSzPts val="1400"/>
              <a:buNone/>
              <a:defRPr/>
            </a:lvl3pPr>
            <a:lvl4pPr lvl="3" algn="ctr">
              <a:spcBef>
                <a:spcPts val="0"/>
              </a:spcBef>
              <a:spcAft>
                <a:spcPts val="0"/>
              </a:spcAft>
              <a:buSzPts val="1400"/>
              <a:buNone/>
              <a:defRPr/>
            </a:lvl4pPr>
            <a:lvl5pPr lvl="4" algn="ctr">
              <a:spcBef>
                <a:spcPts val="0"/>
              </a:spcBef>
              <a:spcAft>
                <a:spcPts val="0"/>
              </a:spcAft>
              <a:buSzPts val="1400"/>
              <a:buNone/>
              <a:defRPr/>
            </a:lvl5pPr>
            <a:lvl6pPr lvl="5" algn="ctr">
              <a:spcBef>
                <a:spcPts val="0"/>
              </a:spcBef>
              <a:spcAft>
                <a:spcPts val="0"/>
              </a:spcAft>
              <a:buSzPts val="1400"/>
              <a:buNone/>
              <a:defRPr/>
            </a:lvl6pPr>
            <a:lvl7pPr lvl="6" algn="ctr">
              <a:spcBef>
                <a:spcPts val="0"/>
              </a:spcBef>
              <a:spcAft>
                <a:spcPts val="0"/>
              </a:spcAft>
              <a:buSzPts val="1400"/>
              <a:buNone/>
              <a:defRPr/>
            </a:lvl7pPr>
            <a:lvl8pPr lvl="7" algn="ctr">
              <a:spcBef>
                <a:spcPts val="0"/>
              </a:spcBef>
              <a:spcAft>
                <a:spcPts val="0"/>
              </a:spcAft>
              <a:buSzPts val="1400"/>
              <a:buNone/>
              <a:defRPr/>
            </a:lvl8pPr>
            <a:lvl9pPr lvl="8" algn="ctr">
              <a:spcBef>
                <a:spcPts val="0"/>
              </a:spcBef>
              <a:spcAft>
                <a:spcPts val="0"/>
              </a:spcAft>
              <a:buSzPts val="1400"/>
              <a:buNone/>
              <a:defRPr/>
            </a:lvl9pPr>
          </a:lstStyle>
          <a:p>
            <a:endParaRPr/>
          </a:p>
        </p:txBody>
      </p:sp>
      <p:sp>
        <p:nvSpPr>
          <p:cNvPr id="85" name="Google Shape;85;p61"/>
          <p:cNvSpPr txBox="1">
            <a:spLocks noGrp="1"/>
          </p:cNvSpPr>
          <p:nvPr>
            <p:ph type="body" idx="1"/>
          </p:nvPr>
        </p:nvSpPr>
        <p:spPr>
          <a:xfrm>
            <a:off x="781933" y="2906958"/>
            <a:ext cx="8420100" cy="1500187"/>
          </a:xfrm>
          <a:prstGeom prst="rect">
            <a:avLst/>
          </a:prstGeom>
          <a:noFill/>
          <a:ln>
            <a:noFill/>
          </a:ln>
        </p:spPr>
        <p:txBody>
          <a:bodyPr spcFirstLastPara="1" wrap="square" lIns="91425" tIns="45700" rIns="91425" bIns="45700" anchor="b" anchorCtr="0">
            <a:noAutofit/>
          </a:bodyPr>
          <a:lstStyle>
            <a:lvl1pPr marL="457200" lvl="0" indent="-228600" algn="l">
              <a:spcBef>
                <a:spcPts val="400"/>
              </a:spcBef>
              <a:spcAft>
                <a:spcPts val="0"/>
              </a:spcAft>
              <a:buClr>
                <a:schemeClr val="dk1"/>
              </a:buClr>
              <a:buSzPts val="2000"/>
              <a:buFont typeface="Arial"/>
              <a:buNone/>
              <a:defRPr sz="2000"/>
            </a:lvl1pPr>
            <a:lvl2pPr marL="914400" lvl="1" indent="-228600" algn="l">
              <a:spcBef>
                <a:spcPts val="360"/>
              </a:spcBef>
              <a:spcAft>
                <a:spcPts val="0"/>
              </a:spcAft>
              <a:buClr>
                <a:schemeClr val="dk1"/>
              </a:buClr>
              <a:buSzPts val="1800"/>
              <a:buFont typeface="Arial"/>
              <a:buNone/>
              <a:defRPr sz="1800"/>
            </a:lvl2pPr>
            <a:lvl3pPr marL="1371600" lvl="2" indent="-228600" algn="l">
              <a:spcBef>
                <a:spcPts val="320"/>
              </a:spcBef>
              <a:spcAft>
                <a:spcPts val="0"/>
              </a:spcAft>
              <a:buClr>
                <a:schemeClr val="dk1"/>
              </a:buClr>
              <a:buSzPts val="1600"/>
              <a:buFont typeface="Arial"/>
              <a:buNone/>
              <a:defRPr sz="1600"/>
            </a:lvl3pPr>
            <a:lvl4pPr marL="1828800" lvl="3" indent="-228600" algn="l">
              <a:spcBef>
                <a:spcPts val="280"/>
              </a:spcBef>
              <a:spcAft>
                <a:spcPts val="0"/>
              </a:spcAft>
              <a:buClr>
                <a:schemeClr val="dk1"/>
              </a:buClr>
              <a:buSzPts val="1400"/>
              <a:buFont typeface="Arial"/>
              <a:buNone/>
              <a:defRPr sz="1400"/>
            </a:lvl4pPr>
            <a:lvl5pPr marL="2286000" lvl="4" indent="-228600" algn="l">
              <a:spcBef>
                <a:spcPts val="280"/>
              </a:spcBef>
              <a:spcAft>
                <a:spcPts val="0"/>
              </a:spcAft>
              <a:buClr>
                <a:schemeClr val="dk1"/>
              </a:buClr>
              <a:buSzPts val="1400"/>
              <a:buFont typeface="Arial"/>
              <a:buNone/>
              <a:defRPr sz="1400"/>
            </a:lvl5pPr>
            <a:lvl6pPr marL="2743200" lvl="5" indent="-228600" algn="l">
              <a:spcBef>
                <a:spcPts val="280"/>
              </a:spcBef>
              <a:spcAft>
                <a:spcPts val="0"/>
              </a:spcAft>
              <a:buClr>
                <a:schemeClr val="dk1"/>
              </a:buClr>
              <a:buSzPts val="1400"/>
              <a:buFont typeface="Arial"/>
              <a:buNone/>
              <a:defRPr sz="1400"/>
            </a:lvl6pPr>
            <a:lvl7pPr marL="3200400" lvl="6" indent="-228600" algn="l">
              <a:spcBef>
                <a:spcPts val="280"/>
              </a:spcBef>
              <a:spcAft>
                <a:spcPts val="0"/>
              </a:spcAft>
              <a:buClr>
                <a:schemeClr val="dk1"/>
              </a:buClr>
              <a:buSzPts val="1400"/>
              <a:buFont typeface="Arial"/>
              <a:buNone/>
              <a:defRPr sz="1400"/>
            </a:lvl7pPr>
            <a:lvl8pPr marL="3657600" lvl="7" indent="-228600" algn="l">
              <a:spcBef>
                <a:spcPts val="280"/>
              </a:spcBef>
              <a:spcAft>
                <a:spcPts val="0"/>
              </a:spcAft>
              <a:buClr>
                <a:schemeClr val="dk1"/>
              </a:buClr>
              <a:buSzPts val="1400"/>
              <a:buFont typeface="Arial"/>
              <a:buNone/>
              <a:defRPr sz="1400"/>
            </a:lvl8pPr>
            <a:lvl9pPr marL="4114800" lvl="8" indent="-228600" algn="l">
              <a:spcBef>
                <a:spcPts val="280"/>
              </a:spcBef>
              <a:spcAft>
                <a:spcPts val="0"/>
              </a:spcAft>
              <a:buClr>
                <a:schemeClr val="dk1"/>
              </a:buClr>
              <a:buSzPts val="1400"/>
              <a:buFont typeface="Arial"/>
              <a:buNone/>
              <a:defRPr sz="1400"/>
            </a:lvl9pPr>
          </a:lstStyle>
          <a:p>
            <a:endParaRPr/>
          </a:p>
        </p:txBody>
      </p:sp>
      <p:sp>
        <p:nvSpPr>
          <p:cNvPr id="86" name="Google Shape;86;p61"/>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7" name="Google Shape;87;p61"/>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lvl="0" algn="l">
              <a:lnSpc>
                <a:spcPct val="100000"/>
              </a:lnSpc>
              <a:spcBef>
                <a:spcPts val="0"/>
              </a:spcBef>
              <a:spcAft>
                <a:spcPts val="0"/>
              </a:spcAft>
              <a:buSzPts val="1400"/>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a:endParaRPr/>
          </a:p>
        </p:txBody>
      </p:sp>
      <p:sp>
        <p:nvSpPr>
          <p:cNvPr id="88" name="Google Shape;88;p61"/>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1pPr>
            <a:lvl2pPr marL="0" marR="0" lvl="1"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2pPr>
            <a:lvl3pPr marL="0" marR="0" lvl="2"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3pPr>
            <a:lvl4pPr marL="0" marR="0" lvl="3"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4pPr>
            <a:lvl5pPr marL="0" marR="0" lvl="4"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5pPr>
            <a:lvl6pPr marL="0" marR="0" lvl="5"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6pPr>
            <a:lvl7pPr marL="0" marR="0" lvl="6"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7pPr>
            <a:lvl8pPr marL="0" marR="0" lvl="7"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8pPr>
            <a:lvl9pPr marL="0" marR="0" lvl="8" indent="0" algn="r">
              <a:lnSpc>
                <a:spcPct val="100000"/>
              </a:lnSpc>
              <a:spcBef>
                <a:spcPts val="0"/>
              </a:spcBef>
              <a:spcAft>
                <a:spcPts val="0"/>
              </a:spcAft>
              <a:buClr>
                <a:schemeClr val="dk1"/>
              </a:buClr>
              <a:buSzPts val="1400"/>
              <a:buFont typeface="Arial"/>
              <a:buNone/>
              <a:defRPr sz="1400" b="0" i="0" u="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238250" y="1122363"/>
            <a:ext cx="7429500" cy="2387600"/>
          </a:xfrm>
        </p:spPr>
        <p:txBody>
          <a:bodyPr anchor="b"/>
          <a:lstStyle>
            <a:lvl1pPr algn="ctr">
              <a:defRPr sz="4875"/>
            </a:lvl1pPr>
          </a:lstStyle>
          <a:p>
            <a:r>
              <a:rPr lang="en-US"/>
              <a:t>Click to edit Master title style</a:t>
            </a:r>
          </a:p>
        </p:txBody>
      </p:sp>
      <p:sp>
        <p:nvSpPr>
          <p:cNvPr id="3" name="Subtitle 2"/>
          <p:cNvSpPr>
            <a:spLocks noGrp="1"/>
          </p:cNvSpPr>
          <p:nvPr>
            <p:ph type="subTitle" idx="1"/>
          </p:nvPr>
        </p:nvSpPr>
        <p:spPr>
          <a:xfrm>
            <a:off x="1238250" y="3602038"/>
            <a:ext cx="7429500" cy="1655762"/>
          </a:xfrm>
        </p:spPr>
        <p:txBody>
          <a:bodyPr/>
          <a:lstStyle>
            <a:lvl1pPr marL="0" indent="0" algn="ctr">
              <a:buNone/>
              <a:defRPr sz="1950"/>
            </a:lvl1pPr>
            <a:lvl2pPr marL="371475" indent="0" algn="ctr">
              <a:buNone/>
              <a:defRPr sz="1625"/>
            </a:lvl2pPr>
            <a:lvl3pPr marL="742950" indent="0" algn="ctr">
              <a:buNone/>
              <a:defRPr sz="1463"/>
            </a:lvl3pPr>
            <a:lvl4pPr marL="1114425" indent="0" algn="ctr">
              <a:buNone/>
              <a:defRPr sz="1300"/>
            </a:lvl4pPr>
            <a:lvl5pPr marL="1485900" indent="0" algn="ctr">
              <a:buNone/>
              <a:defRPr sz="1300"/>
            </a:lvl5pPr>
            <a:lvl6pPr marL="1857375" indent="0" algn="ctr">
              <a:buNone/>
              <a:defRPr sz="1300"/>
            </a:lvl6pPr>
            <a:lvl7pPr marL="2228850" indent="0" algn="ctr">
              <a:buNone/>
              <a:defRPr sz="1300"/>
            </a:lvl7pPr>
            <a:lvl8pPr marL="2600325" indent="0" algn="ctr">
              <a:buNone/>
              <a:defRPr sz="1300"/>
            </a:lvl8pPr>
            <a:lvl9pPr marL="2971800" indent="0" algn="ctr">
              <a:buNone/>
              <a:defRPr sz="1300"/>
            </a:lvl9pPr>
          </a:lstStyle>
          <a:p>
            <a:r>
              <a:rPr lang="en-US"/>
              <a:t>Click to edit Master subtitle style</a:t>
            </a:r>
          </a:p>
        </p:txBody>
      </p:sp>
      <p:sp>
        <p:nvSpPr>
          <p:cNvPr id="4" name="Date Placeholder 3"/>
          <p:cNvSpPr>
            <a:spLocks noGrp="1"/>
          </p:cNvSpPr>
          <p:nvPr>
            <p:ph type="dt" sz="half" idx="10"/>
          </p:nvPr>
        </p:nvSpPr>
        <p:spPr/>
        <p:txBody>
          <a:bodyPr/>
          <a:lstStyle/>
          <a:p>
            <a:fld id="{0437304B-4266-4CED-9FE7-C9F5C3BD4270}" type="datetimeFigureOut">
              <a:rPr lang="en-US" smtClean="0"/>
              <a:t>10/12/26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C7BDAC4-714F-4BA4-90F2-0D859B719090}" type="slidenum">
              <a:rPr lang="en-US" smtClean="0"/>
              <a:t>‹#›</a:t>
            </a:fld>
            <a:endParaRPr lang="en-US"/>
          </a:p>
        </p:txBody>
      </p:sp>
    </p:spTree>
    <p:extLst>
      <p:ext uri="{BB962C8B-B14F-4D97-AF65-F5344CB8AC3E}">
        <p14:creationId xmlns:p14="http://schemas.microsoft.com/office/powerpoint/2010/main" val="11451549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9"/>
          <p:cNvSpPr txBox="1">
            <a:spLocks noGrp="1"/>
          </p:cNvSpPr>
          <p:nvPr>
            <p:ph type="title"/>
          </p:nvPr>
        </p:nvSpPr>
        <p:spPr>
          <a:xfrm>
            <a:off x="495300" y="274637"/>
            <a:ext cx="8915400" cy="1143000"/>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4400" b="0" i="0" u="none" strike="noStrike" cap="none">
                <a:solidFill>
                  <a:schemeClr val="dk2"/>
                </a:solidFill>
                <a:latin typeface="Arial"/>
                <a:ea typeface="Arial"/>
                <a:cs typeface="Arial"/>
                <a:sym typeface="Arial"/>
              </a:defRPr>
            </a:lvl1pPr>
            <a:lvl2pPr marR="0" lvl="1" algn="ctr" rtl="0">
              <a:spcBef>
                <a:spcPts val="0"/>
              </a:spcBef>
              <a:spcAft>
                <a:spcPts val="0"/>
              </a:spcAft>
              <a:buSzPts val="1400"/>
              <a:buNone/>
              <a:defRPr sz="4400" b="0" i="0" u="none" strike="noStrike" cap="none">
                <a:solidFill>
                  <a:schemeClr val="dk2"/>
                </a:solidFill>
                <a:latin typeface="Arial"/>
                <a:ea typeface="Arial"/>
                <a:cs typeface="Arial"/>
                <a:sym typeface="Arial"/>
              </a:defRPr>
            </a:lvl2pPr>
            <a:lvl3pPr marR="0" lvl="2" algn="ctr" rtl="0">
              <a:spcBef>
                <a:spcPts val="0"/>
              </a:spcBef>
              <a:spcAft>
                <a:spcPts val="0"/>
              </a:spcAft>
              <a:buSzPts val="1400"/>
              <a:buNone/>
              <a:defRPr sz="4400" b="0" i="0" u="none" strike="noStrike" cap="none">
                <a:solidFill>
                  <a:schemeClr val="dk2"/>
                </a:solidFill>
                <a:latin typeface="Arial"/>
                <a:ea typeface="Arial"/>
                <a:cs typeface="Arial"/>
                <a:sym typeface="Arial"/>
              </a:defRPr>
            </a:lvl3pPr>
            <a:lvl4pPr marR="0" lvl="3" algn="ctr" rtl="0">
              <a:spcBef>
                <a:spcPts val="0"/>
              </a:spcBef>
              <a:spcAft>
                <a:spcPts val="0"/>
              </a:spcAft>
              <a:buSzPts val="1400"/>
              <a:buNone/>
              <a:defRPr sz="4400" b="0" i="0" u="none" strike="noStrike" cap="none">
                <a:solidFill>
                  <a:schemeClr val="dk2"/>
                </a:solidFill>
                <a:latin typeface="Arial"/>
                <a:ea typeface="Arial"/>
                <a:cs typeface="Arial"/>
                <a:sym typeface="Arial"/>
              </a:defRPr>
            </a:lvl4pPr>
            <a:lvl5pPr marR="0" lvl="4" algn="ctr" rtl="0">
              <a:spcBef>
                <a:spcPts val="0"/>
              </a:spcBef>
              <a:spcAft>
                <a:spcPts val="0"/>
              </a:spcAft>
              <a:buSzPts val="1400"/>
              <a:buNone/>
              <a:defRPr sz="4400" b="0" i="0" u="none" strike="noStrike" cap="none">
                <a:solidFill>
                  <a:schemeClr val="dk2"/>
                </a:solidFill>
                <a:latin typeface="Arial"/>
                <a:ea typeface="Arial"/>
                <a:cs typeface="Arial"/>
                <a:sym typeface="Arial"/>
              </a:defRPr>
            </a:lvl5pPr>
            <a:lvl6pPr marR="0" lvl="5" algn="ctr" rtl="0">
              <a:spcBef>
                <a:spcPts val="0"/>
              </a:spcBef>
              <a:spcAft>
                <a:spcPts val="0"/>
              </a:spcAft>
              <a:buSzPts val="1400"/>
              <a:buNone/>
              <a:defRPr sz="4400" b="0" i="0" u="none" strike="noStrike" cap="none">
                <a:solidFill>
                  <a:schemeClr val="dk2"/>
                </a:solidFill>
                <a:latin typeface="Arial"/>
                <a:ea typeface="Arial"/>
                <a:cs typeface="Arial"/>
                <a:sym typeface="Arial"/>
              </a:defRPr>
            </a:lvl6pPr>
            <a:lvl7pPr marR="0" lvl="6" algn="ctr" rtl="0">
              <a:spcBef>
                <a:spcPts val="0"/>
              </a:spcBef>
              <a:spcAft>
                <a:spcPts val="0"/>
              </a:spcAft>
              <a:buSzPts val="1400"/>
              <a:buNone/>
              <a:defRPr sz="4400" b="0" i="0" u="none" strike="noStrike" cap="none">
                <a:solidFill>
                  <a:schemeClr val="dk2"/>
                </a:solidFill>
                <a:latin typeface="Arial"/>
                <a:ea typeface="Arial"/>
                <a:cs typeface="Arial"/>
                <a:sym typeface="Arial"/>
              </a:defRPr>
            </a:lvl7pPr>
            <a:lvl8pPr marR="0" lvl="7" algn="ctr" rtl="0">
              <a:spcBef>
                <a:spcPts val="0"/>
              </a:spcBef>
              <a:spcAft>
                <a:spcPts val="0"/>
              </a:spcAft>
              <a:buSzPts val="1400"/>
              <a:buNone/>
              <a:defRPr sz="4400" b="0" i="0" u="none" strike="noStrike" cap="none">
                <a:solidFill>
                  <a:schemeClr val="dk2"/>
                </a:solidFill>
                <a:latin typeface="Arial"/>
                <a:ea typeface="Arial"/>
                <a:cs typeface="Arial"/>
                <a:sym typeface="Arial"/>
              </a:defRPr>
            </a:lvl8pPr>
            <a:lvl9pPr marR="0" lvl="8" algn="ctr" rtl="0">
              <a:spcBef>
                <a:spcPts val="0"/>
              </a:spcBef>
              <a:spcAft>
                <a:spcPts val="0"/>
              </a:spcAft>
              <a:buSzPts val="1400"/>
              <a:buNone/>
              <a:defRPr sz="4400" b="0" i="0" u="none" strike="noStrike" cap="none">
                <a:solidFill>
                  <a:schemeClr val="dk2"/>
                </a:solidFill>
                <a:latin typeface="Arial"/>
                <a:ea typeface="Arial"/>
                <a:cs typeface="Arial"/>
                <a:sym typeface="Arial"/>
              </a:defRPr>
            </a:lvl9pPr>
          </a:lstStyle>
          <a:p>
            <a:endParaRPr/>
          </a:p>
        </p:txBody>
      </p:sp>
      <p:sp>
        <p:nvSpPr>
          <p:cNvPr id="11" name="Google Shape;11;p49"/>
          <p:cNvSpPr txBox="1">
            <a:spLocks noGrp="1"/>
          </p:cNvSpPr>
          <p:nvPr>
            <p:ph type="body" idx="1"/>
          </p:nvPr>
        </p:nvSpPr>
        <p:spPr>
          <a:xfrm>
            <a:off x="495300" y="1600200"/>
            <a:ext cx="8915400" cy="4525962"/>
          </a:xfrm>
          <a:prstGeom prst="rect">
            <a:avLst/>
          </a:prstGeom>
          <a:noFill/>
          <a:ln>
            <a:noFill/>
          </a:ln>
        </p:spPr>
        <p:txBody>
          <a:bodyPr spcFirstLastPara="1" wrap="square" lIns="91425" tIns="45700" rIns="91425" bIns="45700" anchor="t" anchorCtr="0">
            <a:noAutofit/>
          </a:bodyPr>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Arial"/>
                <a:ea typeface="Arial"/>
                <a:cs typeface="Arial"/>
                <a:sym typeface="Arial"/>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12" name="Google Shape;12;p49"/>
          <p:cNvSpPr txBox="1">
            <a:spLocks noGrp="1"/>
          </p:cNvSpPr>
          <p:nvPr>
            <p:ph type="dt" idx="10"/>
          </p:nvPr>
        </p:nvSpPr>
        <p:spPr>
          <a:xfrm>
            <a:off x="495300" y="6245225"/>
            <a:ext cx="2311400" cy="47466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3" name="Google Shape;13;p49"/>
          <p:cNvSpPr txBox="1">
            <a:spLocks noGrp="1"/>
          </p:cNvSpPr>
          <p:nvPr>
            <p:ph type="ftr" idx="11"/>
          </p:nvPr>
        </p:nvSpPr>
        <p:spPr>
          <a:xfrm>
            <a:off x="3384550" y="6245225"/>
            <a:ext cx="3136900" cy="474662"/>
          </a:xfrm>
          <a:prstGeom prst="rect">
            <a:avLst/>
          </a:prstGeom>
          <a:noFill/>
          <a:ln>
            <a:noFill/>
          </a:ln>
        </p:spPr>
        <p:txBody>
          <a:bodyPr spcFirstLastPara="1" wrap="square" lIns="91425" tIns="45700" rIns="91425" bIns="45700" anchor="t" anchorCtr="0">
            <a:noAutofit/>
          </a:bodyPr>
          <a:lstStyle>
            <a:lvl1pPr marR="0" lvl="0"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1pPr>
            <a:lvl2pPr marR="0" lvl="1"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2pPr>
            <a:lvl3pPr marR="0" lvl="2"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3pPr>
            <a:lvl4pPr marR="0" lvl="3"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4pPr>
            <a:lvl5pPr marR="0" lvl="4"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5pPr>
            <a:lvl6pPr marR="0" lvl="5"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6pPr>
            <a:lvl7pPr marR="0" lvl="6"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7pPr>
            <a:lvl8pPr marR="0" lvl="7"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8pPr>
            <a:lvl9pPr marR="0" lvl="8" algn="l" rtl="0">
              <a:lnSpc>
                <a:spcPct val="100000"/>
              </a:lnSpc>
              <a:spcBef>
                <a:spcPts val="0"/>
              </a:spcBef>
              <a:spcAft>
                <a:spcPts val="0"/>
              </a:spcAft>
              <a:buSzPts val="1400"/>
              <a:buNone/>
              <a:defRPr sz="2400" b="0" i="0" u="none" strike="noStrike" cap="none">
                <a:solidFill>
                  <a:schemeClr val="dk1"/>
                </a:solidFill>
                <a:latin typeface="Arial"/>
                <a:ea typeface="Arial"/>
                <a:cs typeface="Arial"/>
                <a:sym typeface="Arial"/>
              </a:defRPr>
            </a:lvl9pPr>
          </a:lstStyle>
          <a:p>
            <a:endParaRPr/>
          </a:p>
        </p:txBody>
      </p:sp>
      <p:sp>
        <p:nvSpPr>
          <p:cNvPr id="14" name="Google Shape;14;p49"/>
          <p:cNvSpPr txBox="1">
            <a:spLocks noGrp="1"/>
          </p:cNvSpPr>
          <p:nvPr>
            <p:ph type="sldNum" idx="12"/>
          </p:nvPr>
        </p:nvSpPr>
        <p:spPr>
          <a:xfrm>
            <a:off x="7099300" y="6245225"/>
            <a:ext cx="2311400" cy="474662"/>
          </a:xfrm>
          <a:prstGeom prst="rect">
            <a:avLst/>
          </a:prstGeom>
          <a:noFill/>
          <a:ln>
            <a:noFill/>
          </a:ln>
        </p:spPr>
        <p:txBody>
          <a:bodyPr spcFirstLastPara="1" wrap="square" lIns="91425" tIns="45700" rIns="91425" bIns="45700" anchor="t" anchorCtr="0">
            <a:noAutofit/>
          </a:bodyPr>
          <a:lstStyle>
            <a:lvl1pPr marL="0" marR="0" lvl="0"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1pPr>
            <a:lvl2pPr marL="0" marR="0" lvl="1"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2pPr>
            <a:lvl3pPr marL="0" marR="0" lvl="2"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3pPr>
            <a:lvl4pPr marL="0" marR="0" lvl="3"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4pPr>
            <a:lvl5pPr marL="0" marR="0" lvl="4"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5pPr>
            <a:lvl6pPr marL="0" marR="0" lvl="5"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6pPr>
            <a:lvl7pPr marL="0" marR="0" lvl="6"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7pPr>
            <a:lvl8pPr marL="0" marR="0" lvl="7"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8pPr>
            <a:lvl9pPr marL="0" marR="0" lvl="8" indent="0" algn="r" rtl="0">
              <a:lnSpc>
                <a:spcPct val="100000"/>
              </a:lnSpc>
              <a:spcBef>
                <a:spcPts val="0"/>
              </a:spcBef>
              <a:spcAft>
                <a:spcPts val="0"/>
              </a:spcAft>
              <a:buClr>
                <a:schemeClr val="dk1"/>
              </a:buClr>
              <a:buSzPts val="1400"/>
              <a:buFont typeface="Arial"/>
              <a:buNone/>
              <a:defRPr sz="1400" b="0" i="0" u="none" strike="noStrike" cap="none">
                <a:solidFill>
                  <a:schemeClr val="dk1"/>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US"/>
              <a:t>‹#›</a:t>
            </a:fld>
            <a:endParaRPr>
              <a:solidFill>
                <a:srgbClr val="000000"/>
              </a:solidFill>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4" r:id="rId3"/>
    <p:sldLayoutId id="2147483655" r:id="rId4"/>
    <p:sldLayoutId id="2147483656" r:id="rId5"/>
    <p:sldLayoutId id="2147483657" r:id="rId6"/>
    <p:sldLayoutId id="2147483658" r:id="rId7"/>
    <p:sldLayoutId id="2147483659" r:id="rId8"/>
    <p:sldLayoutId id="2147483660" r:id="rId9"/>
    <p:sldLayoutId id="2147483662"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10.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customXml" Target="../ink/ink1.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7.png"/><Relationship Id="rId2" Type="http://schemas.openxmlformats.org/officeDocument/2006/relationships/image" Target="../media/image2.jpg"/><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org&amp;utm_campaign=index&amp;utm_content=thumbnai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a:p>
        </p:txBody>
      </p:sp>
      <p:pic>
        <p:nvPicPr>
          <p:cNvPr id="8" name="Picture 7"/>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42938"/>
            <a:ext cx="9906000" cy="5572125"/>
          </a:xfrm>
          <a:prstGeom prst="rect">
            <a:avLst/>
          </a:prstGeom>
        </p:spPr>
      </p:pic>
    </p:spTree>
    <p:extLst>
      <p:ext uri="{BB962C8B-B14F-4D97-AF65-F5344CB8AC3E}">
        <p14:creationId xmlns:p14="http://schemas.microsoft.com/office/powerpoint/2010/main" val="29513337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14"/>
          <p:cNvSpPr>
            <a:spLocks noChangeArrowheads="1"/>
          </p:cNvSpPr>
          <p:nvPr/>
        </p:nvSpPr>
        <p:spPr bwMode="auto">
          <a:xfrm>
            <a:off x="4210050" y="3401914"/>
            <a:ext cx="2971800" cy="274736"/>
          </a:xfrm>
          <a:prstGeom prst="rect">
            <a:avLst/>
          </a:prstGeom>
          <a:solidFill>
            <a:srgbClr val="B9CFB8"/>
          </a:solidFill>
          <a:ln w="12700">
            <a:solidFill>
              <a:schemeClr val="tx1"/>
            </a:solidFill>
            <a:miter lim="800000"/>
          </a:ln>
        </p:spPr>
        <p:txBody>
          <a:bodyPr wrap="none" lIns="73522" tIns="36116" rIns="73522" bIns="36116" anchor="ctr"/>
          <a:lstStyle/>
          <a:p>
            <a:pPr algn="ctr" eaLnBrk="0" hangingPunct="0"/>
            <a:r>
              <a:rPr lang="en-US" sz="1138" b="1"/>
              <a:t>IMPOR</a:t>
            </a:r>
          </a:p>
        </p:txBody>
      </p:sp>
      <p:sp>
        <p:nvSpPr>
          <p:cNvPr id="9" name="Rectangle 20"/>
          <p:cNvSpPr>
            <a:spLocks noChangeArrowheads="1"/>
          </p:cNvSpPr>
          <p:nvPr/>
        </p:nvSpPr>
        <p:spPr bwMode="auto">
          <a:xfrm>
            <a:off x="4210051" y="3784997"/>
            <a:ext cx="2965351" cy="696516"/>
          </a:xfrm>
          <a:prstGeom prst="rect">
            <a:avLst/>
          </a:prstGeom>
          <a:solidFill>
            <a:srgbClr val="FDC0E5"/>
          </a:solidFill>
          <a:ln w="12700">
            <a:solidFill>
              <a:schemeClr val="tx1"/>
            </a:solidFill>
            <a:miter lim="800000"/>
          </a:ln>
        </p:spPr>
        <p:txBody>
          <a:bodyPr wrap="none" lIns="73522" tIns="36116" rIns="73522" bIns="36116" anchor="ctr"/>
          <a:lstStyle/>
          <a:p>
            <a:pPr algn="ctr" eaLnBrk="0" hangingPunct="0"/>
            <a:r>
              <a:rPr lang="en-US" sz="1138" b="1"/>
              <a:t>PENJUALAN HASIL</a:t>
            </a:r>
          </a:p>
          <a:p>
            <a:pPr algn="ctr" eaLnBrk="0" hangingPunct="0"/>
            <a:r>
              <a:rPr lang="en-US" sz="1138" b="1"/>
              <a:t>PRODUKSI DAN PENJUALAN </a:t>
            </a:r>
          </a:p>
          <a:p>
            <a:pPr algn="ctr" eaLnBrk="0" hangingPunct="0"/>
            <a:r>
              <a:rPr lang="en-US" sz="1138" b="1"/>
              <a:t>DARI IMPOR </a:t>
            </a:r>
          </a:p>
        </p:txBody>
      </p:sp>
      <p:sp>
        <p:nvSpPr>
          <p:cNvPr id="10" name="Rectangle 26"/>
          <p:cNvSpPr>
            <a:spLocks noChangeArrowheads="1"/>
          </p:cNvSpPr>
          <p:nvPr/>
        </p:nvSpPr>
        <p:spPr bwMode="auto">
          <a:xfrm>
            <a:off x="4210051" y="4512469"/>
            <a:ext cx="2965351" cy="835819"/>
          </a:xfrm>
          <a:prstGeom prst="rect">
            <a:avLst/>
          </a:prstGeom>
          <a:solidFill>
            <a:srgbClr val="B7CCFE"/>
          </a:solidFill>
          <a:ln w="12700">
            <a:solidFill>
              <a:schemeClr val="tx1"/>
            </a:solidFill>
            <a:miter lim="800000"/>
          </a:ln>
        </p:spPr>
        <p:txBody>
          <a:bodyPr wrap="none" lIns="73522" tIns="36116" rIns="73522" bIns="36116" anchor="ctr"/>
          <a:lstStyle/>
          <a:p>
            <a:pPr algn="ctr" eaLnBrk="0" hangingPunct="0"/>
            <a:r>
              <a:rPr lang="en-US" sz="1138" b="1"/>
              <a:t>PENJUALAN</a:t>
            </a:r>
          </a:p>
          <a:p>
            <a:pPr algn="ctr" eaLnBrk="0" hangingPunct="0"/>
            <a:r>
              <a:rPr lang="en-US" sz="1138" b="1"/>
              <a:t>HASIL PRODUKSI</a:t>
            </a:r>
          </a:p>
          <a:p>
            <a:pPr algn="ctr" eaLnBrk="0" hangingPunct="0"/>
            <a:r>
              <a:rPr lang="en-US" sz="1138" b="1"/>
              <a:t>DI DALAM NEGERI</a:t>
            </a:r>
          </a:p>
        </p:txBody>
      </p:sp>
      <p:sp>
        <p:nvSpPr>
          <p:cNvPr id="12" name="Rectangle 13"/>
          <p:cNvSpPr>
            <a:spLocks noChangeArrowheads="1"/>
          </p:cNvSpPr>
          <p:nvPr/>
        </p:nvSpPr>
        <p:spPr bwMode="auto">
          <a:xfrm>
            <a:off x="412750" y="3392987"/>
            <a:ext cx="3287812" cy="355997"/>
          </a:xfrm>
          <a:prstGeom prst="rect">
            <a:avLst/>
          </a:prstGeom>
          <a:solidFill>
            <a:srgbClr val="B9CFB8"/>
          </a:solidFill>
          <a:ln w="12700">
            <a:solidFill>
              <a:schemeClr val="tx1"/>
            </a:solidFill>
            <a:miter lim="800000"/>
          </a:ln>
        </p:spPr>
        <p:txBody>
          <a:bodyPr wrap="none" lIns="73522" tIns="36116" rIns="73522" bIns="36116" anchor="ctr"/>
          <a:lstStyle/>
          <a:p>
            <a:pPr eaLnBrk="0" hangingPunct="0"/>
            <a:r>
              <a:rPr lang="en-US" sz="975" b="1"/>
              <a:t>- BANK DEVISA</a:t>
            </a:r>
          </a:p>
          <a:p>
            <a:pPr eaLnBrk="0" hangingPunct="0"/>
            <a:r>
              <a:rPr lang="en-US" sz="975" b="1"/>
              <a:t>- DITJEN BEA DAN CUKAI</a:t>
            </a:r>
          </a:p>
        </p:txBody>
      </p:sp>
      <p:sp>
        <p:nvSpPr>
          <p:cNvPr id="13" name="Rectangle 15"/>
          <p:cNvSpPr>
            <a:spLocks noChangeArrowheads="1"/>
          </p:cNvSpPr>
          <p:nvPr/>
        </p:nvSpPr>
        <p:spPr bwMode="auto">
          <a:xfrm>
            <a:off x="419200" y="1705871"/>
            <a:ext cx="3295550" cy="526256"/>
          </a:xfrm>
          <a:prstGeom prst="rect">
            <a:avLst/>
          </a:prstGeom>
          <a:solidFill>
            <a:srgbClr val="FDE3BA"/>
          </a:solidFill>
          <a:ln w="12700">
            <a:solidFill>
              <a:schemeClr val="tx1"/>
            </a:solidFill>
            <a:miter lim="800000"/>
          </a:ln>
        </p:spPr>
        <p:txBody>
          <a:bodyPr wrap="none" lIns="73522" tIns="36116" rIns="73522" bIns="36116" anchor="ctr"/>
          <a:lstStyle/>
          <a:p>
            <a:pPr eaLnBrk="0" hangingPunct="0"/>
            <a:r>
              <a:rPr lang="en-US" sz="1138" b="1"/>
              <a:t>- DITJEN ANGGARAN</a:t>
            </a:r>
          </a:p>
          <a:p>
            <a:pPr eaLnBrk="0" hangingPunct="0"/>
            <a:r>
              <a:rPr lang="en-US" sz="1138" b="1"/>
              <a:t>- BEND. PEMERINTAH PUSAT/</a:t>
            </a:r>
          </a:p>
          <a:p>
            <a:pPr eaLnBrk="0" hangingPunct="0"/>
            <a:r>
              <a:rPr lang="en-US" sz="1138" b="1"/>
              <a:t>  DAERAH</a:t>
            </a:r>
          </a:p>
        </p:txBody>
      </p:sp>
      <p:sp>
        <p:nvSpPr>
          <p:cNvPr id="14" name="Rectangle 16"/>
          <p:cNvSpPr>
            <a:spLocks noChangeArrowheads="1"/>
          </p:cNvSpPr>
          <p:nvPr/>
        </p:nvSpPr>
        <p:spPr bwMode="auto">
          <a:xfrm>
            <a:off x="4210051" y="1721349"/>
            <a:ext cx="2965351" cy="510778"/>
          </a:xfrm>
          <a:prstGeom prst="rect">
            <a:avLst/>
          </a:prstGeom>
          <a:solidFill>
            <a:srgbClr val="FDE3BA"/>
          </a:solidFill>
          <a:ln w="12700">
            <a:solidFill>
              <a:schemeClr val="tx1"/>
            </a:solidFill>
            <a:miter lim="800000"/>
          </a:ln>
        </p:spPr>
        <p:txBody>
          <a:bodyPr wrap="none" lIns="73522" tIns="36116" rIns="73522" bIns="36116" anchor="ctr"/>
          <a:lstStyle/>
          <a:p>
            <a:pPr algn="ctr" eaLnBrk="0" hangingPunct="0"/>
            <a:r>
              <a:rPr lang="en-US" sz="1138" b="1"/>
              <a:t>PEMBAYARAN ATAS </a:t>
            </a:r>
          </a:p>
          <a:p>
            <a:pPr algn="ctr" eaLnBrk="0" hangingPunct="0"/>
            <a:r>
              <a:rPr lang="en-US" sz="1138" b="1"/>
              <a:t>PEMBELIAN BARANG</a:t>
            </a:r>
          </a:p>
        </p:txBody>
      </p:sp>
      <p:sp>
        <p:nvSpPr>
          <p:cNvPr id="15" name="AutoShape 17"/>
          <p:cNvSpPr>
            <a:spLocks noChangeArrowheads="1"/>
          </p:cNvSpPr>
          <p:nvPr/>
        </p:nvSpPr>
        <p:spPr bwMode="auto">
          <a:xfrm>
            <a:off x="3714750" y="1829696"/>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16" name="AutoShape 18"/>
          <p:cNvSpPr>
            <a:spLocks noChangeArrowheads="1"/>
          </p:cNvSpPr>
          <p:nvPr/>
        </p:nvSpPr>
        <p:spPr bwMode="auto">
          <a:xfrm>
            <a:off x="3714750" y="3377509"/>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17" name="Rectangle 19"/>
          <p:cNvSpPr>
            <a:spLocks noChangeArrowheads="1"/>
          </p:cNvSpPr>
          <p:nvPr/>
        </p:nvSpPr>
        <p:spPr bwMode="auto">
          <a:xfrm>
            <a:off x="419200" y="3779940"/>
            <a:ext cx="3295550" cy="650081"/>
          </a:xfrm>
          <a:prstGeom prst="rect">
            <a:avLst/>
          </a:prstGeom>
          <a:solidFill>
            <a:srgbClr val="FDC0E5"/>
          </a:solidFill>
          <a:ln w="12700">
            <a:solidFill>
              <a:schemeClr val="tx1"/>
            </a:solidFill>
            <a:miter lim="800000"/>
          </a:ln>
        </p:spPr>
        <p:txBody>
          <a:bodyPr wrap="none" lIns="73522" tIns="36116" rIns="73522" bIns="36116" anchor="ctr"/>
          <a:lstStyle/>
          <a:p>
            <a:pPr eaLnBrk="0" hangingPunct="0"/>
            <a:r>
              <a:rPr lang="en-US" sz="975" b="1"/>
              <a:t>PERTAMINA DAN PRODUSEN LAINNYA (IMPORTIR)</a:t>
            </a:r>
          </a:p>
          <a:p>
            <a:pPr eaLnBrk="0" hangingPunct="0"/>
            <a:r>
              <a:rPr lang="en-US" sz="975" b="1"/>
              <a:t>BAHAN BAKAR MINYAK, GAS, DAN  </a:t>
            </a:r>
          </a:p>
          <a:p>
            <a:pPr eaLnBrk="0" hangingPunct="0"/>
            <a:r>
              <a:rPr lang="en-US" sz="975" b="1"/>
              <a:t>PELUMAS ATAS PENJUALAN BAHAN BAKAR </a:t>
            </a:r>
          </a:p>
          <a:p>
            <a:pPr eaLnBrk="0" hangingPunct="0"/>
            <a:r>
              <a:rPr lang="en-US" sz="975" b="1"/>
              <a:t>MINYAK, GAS DAN PELUMAS</a:t>
            </a:r>
          </a:p>
        </p:txBody>
      </p:sp>
      <p:sp>
        <p:nvSpPr>
          <p:cNvPr id="18" name="AutoShape 23"/>
          <p:cNvSpPr>
            <a:spLocks noChangeArrowheads="1"/>
          </p:cNvSpPr>
          <p:nvPr/>
        </p:nvSpPr>
        <p:spPr bwMode="auto">
          <a:xfrm>
            <a:off x="3714750" y="3934721"/>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19" name="Rectangle 25"/>
          <p:cNvSpPr>
            <a:spLocks noChangeArrowheads="1"/>
          </p:cNvSpPr>
          <p:nvPr/>
        </p:nvSpPr>
        <p:spPr bwMode="auto">
          <a:xfrm>
            <a:off x="419200" y="4484195"/>
            <a:ext cx="3295550" cy="874514"/>
          </a:xfrm>
          <a:prstGeom prst="rect">
            <a:avLst/>
          </a:prstGeom>
          <a:solidFill>
            <a:srgbClr val="B7CCFE"/>
          </a:solidFill>
          <a:ln w="12700">
            <a:solidFill>
              <a:schemeClr val="tx1"/>
            </a:solidFill>
            <a:miter lim="800000"/>
          </a:ln>
        </p:spPr>
        <p:txBody>
          <a:bodyPr wrap="none" lIns="73522" tIns="36116" rIns="73522" bIns="36116" anchor="ctr"/>
          <a:lstStyle/>
          <a:p>
            <a:pPr eaLnBrk="0" hangingPunct="0"/>
            <a:r>
              <a:rPr lang="en-US" sz="975" b="1"/>
              <a:t>BADAN USAHA DI BIDANG:</a:t>
            </a:r>
          </a:p>
          <a:p>
            <a:pPr eaLnBrk="0" hangingPunct="0"/>
            <a:r>
              <a:rPr lang="en-US" sz="975" b="1"/>
              <a:t>- INDUSTRI SEMEN*)</a:t>
            </a:r>
          </a:p>
          <a:p>
            <a:pPr eaLnBrk="0" hangingPunct="0"/>
            <a:r>
              <a:rPr lang="en-US" sz="975" b="1"/>
              <a:t>- INDUSTRI KERTAS</a:t>
            </a:r>
          </a:p>
          <a:p>
            <a:pPr eaLnBrk="0" hangingPunct="0"/>
            <a:r>
              <a:rPr lang="en-US" sz="975" b="1"/>
              <a:t>- INDUSTRI BAJA</a:t>
            </a:r>
          </a:p>
          <a:p>
            <a:pPr eaLnBrk="0" hangingPunct="0"/>
            <a:r>
              <a:rPr lang="en-US" sz="975" b="1"/>
              <a:t>- INDUSTRI OTOMOTIF</a:t>
            </a:r>
          </a:p>
        </p:txBody>
      </p:sp>
      <p:sp>
        <p:nvSpPr>
          <p:cNvPr id="20" name="AutoShape 27"/>
          <p:cNvSpPr>
            <a:spLocks noChangeArrowheads="1"/>
          </p:cNvSpPr>
          <p:nvPr/>
        </p:nvSpPr>
        <p:spPr bwMode="auto">
          <a:xfrm>
            <a:off x="3714750" y="4739584"/>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21" name="Rectangle 28"/>
          <p:cNvSpPr>
            <a:spLocks noChangeArrowheads="1"/>
          </p:cNvSpPr>
          <p:nvPr/>
        </p:nvSpPr>
        <p:spPr bwMode="auto">
          <a:xfrm>
            <a:off x="749400" y="1210571"/>
            <a:ext cx="3124002" cy="274737"/>
          </a:xfrm>
          <a:prstGeom prst="rect">
            <a:avLst/>
          </a:prstGeom>
          <a:solidFill>
            <a:srgbClr val="FDC0E5"/>
          </a:solidFill>
          <a:ln w="12700">
            <a:solidFill>
              <a:schemeClr val="tx1"/>
            </a:solidFill>
            <a:miter lim="800000"/>
          </a:ln>
        </p:spPr>
        <p:txBody>
          <a:bodyPr wrap="none" lIns="73522" tIns="36116" rIns="73522" bIns="36116" anchor="ctr"/>
          <a:lstStyle/>
          <a:p>
            <a:pPr algn="ctr" eaLnBrk="0" hangingPunct="0"/>
            <a:r>
              <a:rPr lang="en-US" sz="1625" b="1"/>
              <a:t>PEMUNGUT</a:t>
            </a:r>
          </a:p>
        </p:txBody>
      </p:sp>
      <p:sp>
        <p:nvSpPr>
          <p:cNvPr id="22" name="Rectangle 29"/>
          <p:cNvSpPr>
            <a:spLocks noChangeArrowheads="1"/>
          </p:cNvSpPr>
          <p:nvPr/>
        </p:nvSpPr>
        <p:spPr bwMode="auto">
          <a:xfrm>
            <a:off x="4381600" y="1210571"/>
            <a:ext cx="2793802" cy="274737"/>
          </a:xfrm>
          <a:prstGeom prst="rect">
            <a:avLst/>
          </a:prstGeom>
          <a:solidFill>
            <a:srgbClr val="00DFCA"/>
          </a:solidFill>
          <a:ln w="12700">
            <a:solidFill>
              <a:schemeClr val="tx1"/>
            </a:solidFill>
            <a:miter lim="800000"/>
          </a:ln>
        </p:spPr>
        <p:txBody>
          <a:bodyPr wrap="none" lIns="73522" tIns="36116" rIns="73522" bIns="36116" anchor="ctr"/>
          <a:lstStyle/>
          <a:p>
            <a:pPr algn="ctr" eaLnBrk="0" hangingPunct="0"/>
            <a:r>
              <a:rPr lang="en-US" sz="1625" b="1"/>
              <a:t>OBJEK</a:t>
            </a:r>
          </a:p>
        </p:txBody>
      </p:sp>
      <p:sp>
        <p:nvSpPr>
          <p:cNvPr id="23" name="AutoShape 30"/>
          <p:cNvSpPr>
            <a:spLocks noChangeArrowheads="1"/>
          </p:cNvSpPr>
          <p:nvPr/>
        </p:nvSpPr>
        <p:spPr bwMode="auto">
          <a:xfrm>
            <a:off x="1857375" y="1520134"/>
            <a:ext cx="701675" cy="154781"/>
          </a:xfrm>
          <a:prstGeom prst="down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24" name="AutoShape 31"/>
          <p:cNvSpPr>
            <a:spLocks noChangeArrowheads="1"/>
          </p:cNvSpPr>
          <p:nvPr/>
        </p:nvSpPr>
        <p:spPr bwMode="auto">
          <a:xfrm>
            <a:off x="5283200" y="1489178"/>
            <a:ext cx="784225" cy="154781"/>
          </a:xfrm>
          <a:prstGeom prst="down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25" name="AutoShape 33"/>
          <p:cNvSpPr>
            <a:spLocks noChangeArrowheads="1"/>
          </p:cNvSpPr>
          <p:nvPr/>
        </p:nvSpPr>
        <p:spPr bwMode="auto">
          <a:xfrm>
            <a:off x="908050" y="839096"/>
            <a:ext cx="5530850" cy="325041"/>
          </a:xfrm>
          <a:prstGeom prst="roundRect">
            <a:avLst>
              <a:gd name="adj" fmla="val 12449"/>
            </a:avLst>
          </a:prstGeom>
          <a:gradFill rotWithShape="0">
            <a:gsLst>
              <a:gs pos="0">
                <a:srgbClr val="A3F25F"/>
              </a:gs>
              <a:gs pos="50000">
                <a:srgbClr val="BEF68F"/>
              </a:gs>
              <a:gs pos="100000">
                <a:srgbClr val="A3F25F"/>
              </a:gs>
            </a:gsLst>
            <a:lin ang="2700000" scaled="1"/>
          </a:gradFill>
          <a:ln w="12700">
            <a:solidFill>
              <a:schemeClr val="tx1"/>
            </a:solidFill>
            <a:round/>
          </a:ln>
        </p:spPr>
        <p:txBody>
          <a:bodyPr wrap="none" lIns="73522" tIns="36116" rIns="73522" bIns="36116" anchor="ctr"/>
          <a:lstStyle/>
          <a:p>
            <a:pPr algn="ctr" eaLnBrk="0" hangingPunct="0"/>
            <a:r>
              <a:rPr lang="en-US" sz="1950" b="1" dirty="0"/>
              <a:t>OBJEK </a:t>
            </a:r>
            <a:r>
              <a:rPr lang="en-US" sz="1950" b="1" dirty="0" err="1"/>
              <a:t>dan</a:t>
            </a:r>
            <a:r>
              <a:rPr lang="en-US" sz="1950" b="1" dirty="0"/>
              <a:t> PEMUNGUT </a:t>
            </a:r>
            <a:r>
              <a:rPr lang="en-US" sz="1950" b="1" dirty="0" err="1"/>
              <a:t>PPh</a:t>
            </a:r>
            <a:r>
              <a:rPr lang="en-US" sz="1950" b="1" dirty="0"/>
              <a:t> PASAL 22</a:t>
            </a:r>
          </a:p>
        </p:txBody>
      </p:sp>
      <p:sp>
        <p:nvSpPr>
          <p:cNvPr id="26" name="Rectangle 34"/>
          <p:cNvSpPr>
            <a:spLocks noChangeArrowheads="1"/>
          </p:cNvSpPr>
          <p:nvPr/>
        </p:nvSpPr>
        <p:spPr bwMode="auto">
          <a:xfrm>
            <a:off x="412750" y="2278562"/>
            <a:ext cx="3302000" cy="355997"/>
          </a:xfrm>
          <a:prstGeom prst="rect">
            <a:avLst/>
          </a:prstGeom>
          <a:solidFill>
            <a:srgbClr val="CCFFCC"/>
          </a:solidFill>
          <a:ln w="12700">
            <a:solidFill>
              <a:schemeClr val="tx1"/>
            </a:solidFill>
            <a:miter lim="800000"/>
          </a:ln>
        </p:spPr>
        <p:txBody>
          <a:bodyPr wrap="none" lIns="73522" tIns="36116" rIns="73522" bIns="36116" anchor="ctr"/>
          <a:lstStyle/>
          <a:p>
            <a:pPr eaLnBrk="0" hangingPunct="0"/>
            <a:r>
              <a:rPr lang="en-US" sz="1138" b="1"/>
              <a:t>BUMN/BUMD</a:t>
            </a:r>
          </a:p>
        </p:txBody>
      </p:sp>
      <p:sp>
        <p:nvSpPr>
          <p:cNvPr id="27" name="AutoShape 36"/>
          <p:cNvSpPr>
            <a:spLocks noChangeArrowheads="1"/>
          </p:cNvSpPr>
          <p:nvPr/>
        </p:nvSpPr>
        <p:spPr bwMode="auto">
          <a:xfrm>
            <a:off x="3714750" y="2324996"/>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30" name="Rectangle 43"/>
          <p:cNvSpPr>
            <a:spLocks noChangeArrowheads="1"/>
          </p:cNvSpPr>
          <p:nvPr/>
        </p:nvSpPr>
        <p:spPr bwMode="auto">
          <a:xfrm>
            <a:off x="412750" y="2696471"/>
            <a:ext cx="3302000" cy="650081"/>
          </a:xfrm>
          <a:prstGeom prst="rect">
            <a:avLst/>
          </a:prstGeom>
          <a:solidFill>
            <a:srgbClr val="CCFFCC"/>
          </a:solidFill>
          <a:ln w="12700">
            <a:solidFill>
              <a:schemeClr val="tx1"/>
            </a:solidFill>
            <a:miter lim="800000"/>
          </a:ln>
        </p:spPr>
        <p:txBody>
          <a:bodyPr wrap="none" lIns="73522" tIns="36116" rIns="73522" bIns="36116" anchor="ctr"/>
          <a:lstStyle/>
          <a:p>
            <a:pPr eaLnBrk="0" hangingPunct="0">
              <a:defRPr/>
            </a:pPr>
            <a:r>
              <a:rPr lang="en-US" sz="975" b="1" dirty="0">
                <a:cs typeface="+mn-cs"/>
              </a:rPr>
              <a:t> BI, </a:t>
            </a:r>
            <a:r>
              <a:rPr lang="en-US" sz="975" b="1" i="1" dirty="0">
                <a:solidFill>
                  <a:schemeClr val="accent6">
                    <a:lumMod val="75000"/>
                  </a:schemeClr>
                </a:solidFill>
                <a:cs typeface="+mn-cs"/>
              </a:rPr>
              <a:t>PPA</a:t>
            </a:r>
            <a:r>
              <a:rPr lang="en-US" sz="975" b="1" dirty="0">
                <a:cs typeface="+mn-cs"/>
              </a:rPr>
              <a:t>, BULOG, PT TELKOM, </a:t>
            </a:r>
          </a:p>
          <a:p>
            <a:pPr eaLnBrk="0" hangingPunct="0">
              <a:defRPr/>
            </a:pPr>
            <a:r>
              <a:rPr lang="en-US" sz="975" b="1" dirty="0">
                <a:cs typeface="+mn-cs"/>
              </a:rPr>
              <a:t>PT PLN, PT GARUDA IND, </a:t>
            </a:r>
          </a:p>
          <a:p>
            <a:pPr eaLnBrk="0" hangingPunct="0">
              <a:defRPr/>
            </a:pPr>
            <a:r>
              <a:rPr lang="en-US" sz="975" b="1" dirty="0">
                <a:cs typeface="+mn-cs"/>
              </a:rPr>
              <a:t>PT INDOSAT, KRAKATAU STEEL, </a:t>
            </a:r>
          </a:p>
          <a:p>
            <a:pPr eaLnBrk="0" hangingPunct="0">
              <a:defRPr/>
            </a:pPr>
            <a:r>
              <a:rPr lang="en-US" sz="975" b="1" dirty="0">
                <a:cs typeface="+mn-cs"/>
              </a:rPr>
              <a:t>PERTAMINA, BANK-BANK BUMN</a:t>
            </a:r>
          </a:p>
        </p:txBody>
      </p:sp>
      <p:sp>
        <p:nvSpPr>
          <p:cNvPr id="31" name="AutoShape 44"/>
          <p:cNvSpPr>
            <a:spLocks noChangeArrowheads="1"/>
          </p:cNvSpPr>
          <p:nvPr/>
        </p:nvSpPr>
        <p:spPr bwMode="auto">
          <a:xfrm>
            <a:off x="3714750" y="2820296"/>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32" name="Rectangle 46"/>
          <p:cNvSpPr>
            <a:spLocks noChangeArrowheads="1"/>
          </p:cNvSpPr>
          <p:nvPr/>
        </p:nvSpPr>
        <p:spPr bwMode="auto">
          <a:xfrm>
            <a:off x="412750" y="5415462"/>
            <a:ext cx="3302000" cy="355997"/>
          </a:xfrm>
          <a:prstGeom prst="rect">
            <a:avLst/>
          </a:prstGeom>
          <a:solidFill>
            <a:srgbClr val="CCFFCC"/>
          </a:solidFill>
          <a:ln w="12700">
            <a:solidFill>
              <a:schemeClr val="tx1"/>
            </a:solidFill>
            <a:miter lim="800000"/>
          </a:ln>
        </p:spPr>
        <p:txBody>
          <a:bodyPr wrap="none" lIns="73522" tIns="36116" rIns="73522" bIns="36116" anchor="ctr"/>
          <a:lstStyle/>
          <a:p>
            <a:pPr eaLnBrk="0" hangingPunct="0">
              <a:defRPr/>
            </a:pPr>
            <a:r>
              <a:rPr lang="en-US" sz="1138" b="1" i="1" dirty="0">
                <a:solidFill>
                  <a:schemeClr val="accent6">
                    <a:lumMod val="75000"/>
                  </a:schemeClr>
                </a:solidFill>
                <a:cs typeface="+mn-cs"/>
              </a:rPr>
              <a:t>WAJIB PAJAK BADAN TERTENTU</a:t>
            </a:r>
          </a:p>
        </p:txBody>
      </p:sp>
      <p:sp>
        <p:nvSpPr>
          <p:cNvPr id="33" name="AutoShape 48"/>
          <p:cNvSpPr>
            <a:spLocks noChangeArrowheads="1"/>
          </p:cNvSpPr>
          <p:nvPr/>
        </p:nvSpPr>
        <p:spPr bwMode="auto">
          <a:xfrm>
            <a:off x="3714750" y="5420621"/>
            <a:ext cx="371475" cy="371475"/>
          </a:xfrm>
          <a:prstGeom prst="rightArrow">
            <a:avLst>
              <a:gd name="adj1" fmla="val 75009"/>
              <a:gd name="adj2" fmla="val 50051"/>
            </a:avLst>
          </a:prstGeom>
        </p:spPr>
        <p:style>
          <a:lnRef idx="1">
            <a:schemeClr val="dk1"/>
          </a:lnRef>
          <a:fillRef idx="3">
            <a:schemeClr val="dk1"/>
          </a:fillRef>
          <a:effectRef idx="2">
            <a:schemeClr val="dk1"/>
          </a:effectRef>
          <a:fontRef idx="minor">
            <a:schemeClr val="lt1"/>
          </a:fontRef>
        </p:style>
        <p:txBody>
          <a:bodyPr wrap="none" anchor="ctr"/>
          <a:lstStyle/>
          <a:p>
            <a:pPr algn="ctr" eaLnBrk="0" hangingPunct="0"/>
            <a:endParaRPr lang="en-US" sz="1950" b="1">
              <a:solidFill>
                <a:srgbClr val="000066"/>
              </a:solidFill>
            </a:endParaRPr>
          </a:p>
        </p:txBody>
      </p:sp>
      <p:sp>
        <p:nvSpPr>
          <p:cNvPr id="36" name="Rectangle 35"/>
          <p:cNvSpPr>
            <a:spLocks noChangeArrowheads="1"/>
          </p:cNvSpPr>
          <p:nvPr/>
        </p:nvSpPr>
        <p:spPr bwMode="auto">
          <a:xfrm>
            <a:off x="4210050" y="2268141"/>
            <a:ext cx="2957612" cy="355997"/>
          </a:xfrm>
          <a:prstGeom prst="rect">
            <a:avLst/>
          </a:prstGeom>
          <a:solidFill>
            <a:srgbClr val="CCFFCC"/>
          </a:solidFill>
          <a:ln w="12700">
            <a:solidFill>
              <a:schemeClr val="tx1"/>
            </a:solidFill>
            <a:miter lim="800000"/>
          </a:ln>
        </p:spPr>
        <p:txBody>
          <a:bodyPr wrap="none" anchor="ctr"/>
          <a:lstStyle/>
          <a:p>
            <a:pPr algn="ctr" eaLnBrk="0" hangingPunct="0"/>
            <a:endParaRPr lang="en-US" sz="1950" b="1">
              <a:solidFill>
                <a:srgbClr val="000066"/>
              </a:solidFill>
            </a:endParaRPr>
          </a:p>
        </p:txBody>
      </p:sp>
      <p:sp>
        <p:nvSpPr>
          <p:cNvPr id="37" name="Rectangle 41"/>
          <p:cNvSpPr>
            <a:spLocks noChangeArrowheads="1"/>
          </p:cNvSpPr>
          <p:nvPr/>
        </p:nvSpPr>
        <p:spPr bwMode="auto">
          <a:xfrm>
            <a:off x="4210050" y="2693790"/>
            <a:ext cx="2957612" cy="549473"/>
          </a:xfrm>
          <a:prstGeom prst="rect">
            <a:avLst/>
          </a:prstGeom>
          <a:solidFill>
            <a:srgbClr val="CCFFCC"/>
          </a:solidFill>
          <a:ln w="12700">
            <a:solidFill>
              <a:schemeClr val="tx1"/>
            </a:solidFill>
            <a:miter lim="800000"/>
          </a:ln>
        </p:spPr>
        <p:txBody>
          <a:bodyPr wrap="none" anchor="ctr"/>
          <a:lstStyle/>
          <a:p>
            <a:pPr algn="ctr" eaLnBrk="0" hangingPunct="0"/>
            <a:endParaRPr lang="en-US" sz="1950" b="1">
              <a:solidFill>
                <a:srgbClr val="000066"/>
              </a:solidFill>
            </a:endParaRPr>
          </a:p>
        </p:txBody>
      </p:sp>
      <p:sp>
        <p:nvSpPr>
          <p:cNvPr id="38" name="Rectangle 37"/>
          <p:cNvSpPr>
            <a:spLocks noChangeArrowheads="1"/>
          </p:cNvSpPr>
          <p:nvPr/>
        </p:nvSpPr>
        <p:spPr bwMode="auto">
          <a:xfrm>
            <a:off x="4246211" y="2278562"/>
            <a:ext cx="2801450" cy="373020"/>
          </a:xfrm>
          <a:prstGeom prst="rect">
            <a:avLst/>
          </a:prstGeom>
          <a:noFill/>
          <a:ln w="9525">
            <a:noFill/>
            <a:miter lim="800000"/>
          </a:ln>
        </p:spPr>
        <p:txBody>
          <a:bodyPr wrap="none" lIns="73522" tIns="36116" rIns="73522" bIns="36116">
            <a:spAutoFit/>
          </a:bodyPr>
          <a:lstStyle/>
          <a:p>
            <a:pPr algn="ctr" eaLnBrk="0" hangingPunct="0"/>
            <a:r>
              <a:rPr lang="en-US" sz="975" b="1" dirty="0"/>
              <a:t>PEMBAYARAN ATAS PEMBELIAN </a:t>
            </a:r>
          </a:p>
          <a:p>
            <a:pPr algn="ctr" eaLnBrk="0" hangingPunct="0"/>
            <a:r>
              <a:rPr lang="en-US" sz="975" b="1" dirty="0"/>
              <a:t>BARANG DARI BELANJA NEGARA/DAERAH</a:t>
            </a:r>
          </a:p>
        </p:txBody>
      </p:sp>
      <p:sp>
        <p:nvSpPr>
          <p:cNvPr id="39" name="Rectangle 42"/>
          <p:cNvSpPr>
            <a:spLocks noChangeArrowheads="1"/>
          </p:cNvSpPr>
          <p:nvPr/>
        </p:nvSpPr>
        <p:spPr bwMode="auto">
          <a:xfrm>
            <a:off x="4210050" y="2736457"/>
            <a:ext cx="3282653" cy="523061"/>
          </a:xfrm>
          <a:prstGeom prst="rect">
            <a:avLst/>
          </a:prstGeom>
          <a:noFill/>
          <a:ln w="9525">
            <a:noFill/>
            <a:miter lim="800000"/>
          </a:ln>
        </p:spPr>
        <p:txBody>
          <a:bodyPr lIns="73522" tIns="36116" rIns="73522" bIns="36116">
            <a:spAutoFit/>
          </a:bodyPr>
          <a:lstStyle/>
          <a:p>
            <a:pPr algn="ctr" eaLnBrk="0" hangingPunct="0"/>
            <a:r>
              <a:rPr lang="en-US" sz="975" b="1"/>
              <a:t>PEMBAYARAN ATAS </a:t>
            </a:r>
          </a:p>
          <a:p>
            <a:pPr algn="ctr" eaLnBrk="0" hangingPunct="0"/>
            <a:r>
              <a:rPr lang="en-US" sz="975" b="1"/>
              <a:t>PEMBELIAN BARANG DARI </a:t>
            </a:r>
          </a:p>
          <a:p>
            <a:pPr algn="ctr" eaLnBrk="0" hangingPunct="0"/>
            <a:r>
              <a:rPr lang="en-US" sz="975" b="1"/>
              <a:t>NON BELANJA NEGARA/DAERAH</a:t>
            </a:r>
          </a:p>
        </p:txBody>
      </p:sp>
      <p:sp>
        <p:nvSpPr>
          <p:cNvPr id="40" name="Rectangle 47"/>
          <p:cNvSpPr>
            <a:spLocks noChangeArrowheads="1"/>
          </p:cNvSpPr>
          <p:nvPr/>
        </p:nvSpPr>
        <p:spPr bwMode="auto">
          <a:xfrm>
            <a:off x="4210050" y="5425678"/>
            <a:ext cx="2957612" cy="355997"/>
          </a:xfrm>
          <a:prstGeom prst="rect">
            <a:avLst/>
          </a:prstGeom>
          <a:solidFill>
            <a:srgbClr val="CCFFCC"/>
          </a:solidFill>
          <a:ln w="12700">
            <a:solidFill>
              <a:schemeClr val="tx1"/>
            </a:solidFill>
            <a:miter lim="800000"/>
          </a:ln>
        </p:spPr>
        <p:txBody>
          <a:bodyPr wrap="none" anchor="ctr"/>
          <a:lstStyle/>
          <a:p>
            <a:pPr algn="ctr" eaLnBrk="0" hangingPunct="0"/>
            <a:endParaRPr lang="en-US" sz="1950" b="1">
              <a:solidFill>
                <a:srgbClr val="000066"/>
              </a:solidFill>
            </a:endParaRPr>
          </a:p>
        </p:txBody>
      </p:sp>
      <p:sp>
        <p:nvSpPr>
          <p:cNvPr id="41" name="Rectangle 49"/>
          <p:cNvSpPr>
            <a:spLocks noChangeArrowheads="1"/>
          </p:cNvSpPr>
          <p:nvPr/>
        </p:nvSpPr>
        <p:spPr bwMode="auto">
          <a:xfrm>
            <a:off x="4285991" y="5412780"/>
            <a:ext cx="2730918" cy="373020"/>
          </a:xfrm>
          <a:prstGeom prst="rect">
            <a:avLst/>
          </a:prstGeom>
          <a:noFill/>
          <a:ln w="9525">
            <a:noFill/>
            <a:miter lim="800000"/>
          </a:ln>
        </p:spPr>
        <p:txBody>
          <a:bodyPr wrap="none" lIns="73522" tIns="36116" rIns="73522" bIns="36116">
            <a:spAutoFit/>
          </a:bodyPr>
          <a:lstStyle/>
          <a:p>
            <a:pPr algn="ctr" eaLnBrk="0" hangingPunct="0">
              <a:defRPr/>
            </a:pPr>
            <a:r>
              <a:rPr lang="en-US" sz="975" b="1" i="1" dirty="0">
                <a:solidFill>
                  <a:schemeClr val="accent6">
                    <a:lumMod val="75000"/>
                  </a:schemeClr>
                </a:solidFill>
                <a:cs typeface="+mn-cs"/>
              </a:rPr>
              <a:t>PENJUALAN BARANG YANG TERGOLONG</a:t>
            </a:r>
          </a:p>
          <a:p>
            <a:pPr algn="ctr" eaLnBrk="0" hangingPunct="0">
              <a:defRPr/>
            </a:pPr>
            <a:r>
              <a:rPr lang="en-US" sz="975" b="1" i="1" dirty="0">
                <a:solidFill>
                  <a:schemeClr val="accent6">
                    <a:lumMod val="75000"/>
                  </a:schemeClr>
                </a:solidFill>
                <a:cs typeface="+mn-cs"/>
              </a:rPr>
              <a:t> SANGAT MEWAH </a:t>
            </a:r>
          </a:p>
        </p:txBody>
      </p:sp>
    </p:spTree>
    <p:extLst>
      <p:ext uri="{BB962C8B-B14F-4D97-AF65-F5344CB8AC3E}">
        <p14:creationId xmlns:p14="http://schemas.microsoft.com/office/powerpoint/2010/main" val="353490119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13"/>
          <p:cNvSpPr>
            <a:spLocks noChangeArrowheads="1"/>
          </p:cNvSpPr>
          <p:nvPr/>
        </p:nvSpPr>
        <p:spPr bwMode="auto">
          <a:xfrm>
            <a:off x="224433" y="2747962"/>
            <a:ext cx="2726730" cy="557213"/>
          </a:xfrm>
          <a:prstGeom prst="rect">
            <a:avLst/>
          </a:prstGeom>
          <a:solidFill>
            <a:srgbClr val="B9CFB8"/>
          </a:solidFill>
          <a:ln w="12700">
            <a:solidFill>
              <a:schemeClr val="tx1"/>
            </a:solidFill>
            <a:miter lim="800000"/>
          </a:ln>
        </p:spPr>
        <p:txBody>
          <a:bodyPr wrap="none" lIns="73522" tIns="36116" rIns="73522" bIns="36116" anchor="ctr"/>
          <a:lstStyle/>
          <a:p>
            <a:pPr algn="ctr" eaLnBrk="0" hangingPunct="0"/>
            <a:r>
              <a:rPr lang="en-US" sz="1138" b="1"/>
              <a:t>IMPOR</a:t>
            </a:r>
          </a:p>
        </p:txBody>
      </p:sp>
      <p:sp>
        <p:nvSpPr>
          <p:cNvPr id="5" name="Rectangle 14"/>
          <p:cNvSpPr>
            <a:spLocks noChangeArrowheads="1"/>
          </p:cNvSpPr>
          <p:nvPr/>
        </p:nvSpPr>
        <p:spPr bwMode="auto">
          <a:xfrm>
            <a:off x="227013" y="2190750"/>
            <a:ext cx="2738339" cy="433388"/>
          </a:xfrm>
          <a:prstGeom prst="rect">
            <a:avLst/>
          </a:prstGeom>
          <a:solidFill>
            <a:srgbClr val="FDE3BA"/>
          </a:solidFill>
          <a:ln w="12700">
            <a:solidFill>
              <a:schemeClr val="tx1"/>
            </a:solidFill>
            <a:miter lim="800000"/>
          </a:ln>
        </p:spPr>
        <p:txBody>
          <a:bodyPr wrap="none" lIns="73522" tIns="36116" rIns="73522" bIns="36116" anchor="ctr"/>
          <a:lstStyle/>
          <a:p>
            <a:pPr algn="ctr" eaLnBrk="0" hangingPunct="0"/>
            <a:r>
              <a:rPr lang="en-US" sz="1138" b="1"/>
              <a:t>PEMBAYARAN ATAS </a:t>
            </a:r>
          </a:p>
          <a:p>
            <a:pPr algn="ctr" eaLnBrk="0" hangingPunct="0"/>
            <a:r>
              <a:rPr lang="en-US" sz="1138" b="1"/>
              <a:t>PEMBELIAN BARANG</a:t>
            </a:r>
          </a:p>
        </p:txBody>
      </p:sp>
      <p:sp>
        <p:nvSpPr>
          <p:cNvPr id="6" name="Rectangle 15"/>
          <p:cNvSpPr>
            <a:spLocks noChangeArrowheads="1"/>
          </p:cNvSpPr>
          <p:nvPr/>
        </p:nvSpPr>
        <p:spPr bwMode="auto">
          <a:xfrm>
            <a:off x="227013" y="3439319"/>
            <a:ext cx="2724150" cy="681038"/>
          </a:xfrm>
          <a:prstGeom prst="rect">
            <a:avLst/>
          </a:prstGeom>
          <a:solidFill>
            <a:srgbClr val="B7CCFE"/>
          </a:solidFill>
          <a:ln w="12700">
            <a:solidFill>
              <a:schemeClr val="tx1"/>
            </a:solidFill>
            <a:miter lim="800000"/>
          </a:ln>
        </p:spPr>
        <p:txBody>
          <a:bodyPr wrap="none" lIns="73522" tIns="36116" rIns="73522" bIns="36116" anchor="ctr"/>
          <a:lstStyle/>
          <a:p>
            <a:pPr algn="ctr" eaLnBrk="0" hangingPunct="0"/>
            <a:r>
              <a:rPr lang="en-US" sz="1138" b="1"/>
              <a:t>PENJUALAN</a:t>
            </a:r>
          </a:p>
          <a:p>
            <a:pPr algn="ctr" eaLnBrk="0" hangingPunct="0"/>
            <a:r>
              <a:rPr lang="en-US" sz="1138" b="1"/>
              <a:t>HASIL PRODUKSINYA</a:t>
            </a:r>
          </a:p>
          <a:p>
            <a:pPr algn="ctr" eaLnBrk="0" hangingPunct="0"/>
            <a:r>
              <a:rPr lang="en-US" sz="1138" b="1"/>
              <a:t>DI DALAM NEGERI</a:t>
            </a:r>
          </a:p>
        </p:txBody>
      </p:sp>
      <p:sp>
        <p:nvSpPr>
          <p:cNvPr id="7" name="Rectangle 16"/>
          <p:cNvSpPr>
            <a:spLocks noChangeArrowheads="1"/>
          </p:cNvSpPr>
          <p:nvPr/>
        </p:nvSpPr>
        <p:spPr bwMode="auto">
          <a:xfrm>
            <a:off x="3508375" y="2500312"/>
            <a:ext cx="3529013" cy="804863"/>
          </a:xfrm>
          <a:prstGeom prst="rect">
            <a:avLst/>
          </a:prstGeom>
          <a:solidFill>
            <a:srgbClr val="B9CFB8"/>
          </a:solidFill>
          <a:ln w="12700">
            <a:solidFill>
              <a:schemeClr val="tx1"/>
            </a:solidFill>
            <a:miter lim="800000"/>
          </a:ln>
        </p:spPr>
        <p:txBody>
          <a:bodyPr wrap="none" lIns="73522" tIns="36116" rIns="73522" bIns="36116" anchor="ctr"/>
          <a:lstStyle/>
          <a:p>
            <a:pPr eaLnBrk="0" hangingPunct="0">
              <a:buFontTx/>
              <a:buChar char="•"/>
            </a:pPr>
            <a:r>
              <a:rPr lang="en-US" sz="813" b="1" dirty="0"/>
              <a:t> DENGAN API                           </a:t>
            </a:r>
            <a:r>
              <a:rPr lang="id-ID" sz="813" b="1" dirty="0"/>
              <a:t>:</a:t>
            </a:r>
            <a:r>
              <a:rPr lang="en-US" sz="813" b="1" dirty="0"/>
              <a:t> 2,5 % X NILAI IMPOR*</a:t>
            </a:r>
          </a:p>
          <a:p>
            <a:pPr eaLnBrk="0" hangingPunct="0">
              <a:buFontTx/>
              <a:buChar char="•"/>
            </a:pPr>
            <a:r>
              <a:rPr lang="en-US" sz="813" b="1" dirty="0"/>
              <a:t> DENGAN API (IMPOR KEDELAI, GANDUM, </a:t>
            </a:r>
          </a:p>
          <a:p>
            <a:pPr eaLnBrk="0" hangingPunct="0"/>
            <a:r>
              <a:rPr lang="en-US" sz="813" b="1" dirty="0"/>
              <a:t>  &amp; TEPUNG  TERIGU                 : 0,5% X NILAI IMPOR</a:t>
            </a:r>
          </a:p>
          <a:p>
            <a:pPr eaLnBrk="0" hangingPunct="0">
              <a:buFontTx/>
              <a:buChar char="•"/>
            </a:pPr>
            <a:r>
              <a:rPr lang="en-US" sz="813" b="1" dirty="0"/>
              <a:t>TANPA API                               :  7,5 % X NILAI IMPOR</a:t>
            </a:r>
          </a:p>
          <a:p>
            <a:pPr eaLnBrk="0" hangingPunct="0">
              <a:buFontTx/>
              <a:buChar char="•"/>
            </a:pPr>
            <a:r>
              <a:rPr lang="en-US" sz="813" b="1" dirty="0"/>
              <a:t>TIDAK DIKUASAI                     : 7,5 % X </a:t>
            </a:r>
            <a:r>
              <a:rPr lang="en-US" sz="731" b="1" dirty="0"/>
              <a:t>HARGA </a:t>
            </a:r>
            <a:r>
              <a:rPr lang="id-ID" sz="731" b="1" dirty="0"/>
              <a:t>Jual Lelang</a:t>
            </a:r>
            <a:endParaRPr lang="en-US" sz="731" b="1" dirty="0"/>
          </a:p>
          <a:p>
            <a:pPr eaLnBrk="0" hangingPunct="0"/>
            <a:r>
              <a:rPr lang="en-US" sz="813" b="1" dirty="0"/>
              <a:t> </a:t>
            </a:r>
          </a:p>
        </p:txBody>
      </p:sp>
      <p:sp>
        <p:nvSpPr>
          <p:cNvPr id="8" name="Rectangle 17"/>
          <p:cNvSpPr>
            <a:spLocks noChangeArrowheads="1"/>
          </p:cNvSpPr>
          <p:nvPr/>
        </p:nvSpPr>
        <p:spPr bwMode="auto">
          <a:xfrm>
            <a:off x="3508375" y="2190750"/>
            <a:ext cx="3529013" cy="309563"/>
          </a:xfrm>
          <a:prstGeom prst="rect">
            <a:avLst/>
          </a:prstGeom>
          <a:solidFill>
            <a:srgbClr val="FDE3BA"/>
          </a:solidFill>
          <a:ln w="12700">
            <a:solidFill>
              <a:schemeClr val="tx1"/>
            </a:solidFill>
            <a:miter lim="800000"/>
          </a:ln>
        </p:spPr>
        <p:txBody>
          <a:bodyPr wrap="none" lIns="73522" tIns="36116" rIns="73522" bIns="36116" anchor="ctr"/>
          <a:lstStyle/>
          <a:p>
            <a:pPr algn="ctr" eaLnBrk="0" hangingPunct="0"/>
            <a:r>
              <a:rPr lang="en-US" sz="1056" b="1"/>
              <a:t>1.5 % X HARGA PEMBELIAN</a:t>
            </a:r>
          </a:p>
        </p:txBody>
      </p:sp>
      <p:sp>
        <p:nvSpPr>
          <p:cNvPr id="9" name="Rectangle 18"/>
          <p:cNvSpPr>
            <a:spLocks noChangeArrowheads="1"/>
          </p:cNvSpPr>
          <p:nvPr/>
        </p:nvSpPr>
        <p:spPr bwMode="auto">
          <a:xfrm>
            <a:off x="3508375" y="3305175"/>
            <a:ext cx="3514825" cy="804863"/>
          </a:xfrm>
          <a:prstGeom prst="rect">
            <a:avLst/>
          </a:prstGeom>
          <a:solidFill>
            <a:srgbClr val="B7CCFE"/>
          </a:solidFill>
          <a:ln w="12700">
            <a:solidFill>
              <a:schemeClr val="tx1"/>
            </a:solidFill>
            <a:miter lim="800000"/>
          </a:ln>
        </p:spPr>
        <p:txBody>
          <a:bodyPr wrap="none" lIns="73522" tIns="36116" rIns="73522" bIns="36116" anchor="ctr"/>
          <a:lstStyle/>
          <a:p>
            <a:pPr defTabSz="-516" eaLnBrk="0" hangingPunct="0">
              <a:tabLst>
                <a:tab pos="926108" algn="l"/>
              </a:tabLst>
            </a:pPr>
            <a:r>
              <a:rPr lang="en-US" sz="894" b="1" dirty="0"/>
              <a:t>- SEMEN       </a:t>
            </a:r>
            <a:r>
              <a:rPr lang="en-US" sz="894" dirty="0"/>
              <a:t>: 0,25% X DPP PPN</a:t>
            </a:r>
            <a:r>
              <a:rPr lang="en-US" sz="894" b="1" dirty="0"/>
              <a:t>	</a:t>
            </a:r>
          </a:p>
          <a:p>
            <a:pPr defTabSz="-516" eaLnBrk="0" hangingPunct="0">
              <a:tabLst>
                <a:tab pos="926108" algn="l"/>
              </a:tabLst>
            </a:pPr>
            <a:r>
              <a:rPr lang="en-US" sz="894" b="1" dirty="0"/>
              <a:t>- KERTAS     </a:t>
            </a:r>
            <a:r>
              <a:rPr lang="en-US" sz="894" dirty="0"/>
              <a:t>: 0,1%   X DPP PPN</a:t>
            </a:r>
            <a:r>
              <a:rPr lang="en-US" sz="894" b="1" dirty="0"/>
              <a:t>	</a:t>
            </a:r>
          </a:p>
          <a:p>
            <a:pPr defTabSz="-516">
              <a:tabLst>
                <a:tab pos="926108" algn="l"/>
              </a:tabLst>
            </a:pPr>
            <a:r>
              <a:rPr lang="en-US" sz="894" b="1" dirty="0"/>
              <a:t>- BAJA          </a:t>
            </a:r>
            <a:r>
              <a:rPr lang="en-US" sz="894" dirty="0"/>
              <a:t>: 0,3%   X DPP PPN</a:t>
            </a:r>
            <a:endParaRPr lang="en-US" sz="894" b="1" dirty="0"/>
          </a:p>
          <a:p>
            <a:pPr defTabSz="-516" eaLnBrk="0" hangingPunct="0">
              <a:tabLst>
                <a:tab pos="926108" algn="l"/>
              </a:tabLst>
            </a:pPr>
            <a:r>
              <a:rPr lang="en-US" sz="894" b="1" dirty="0"/>
              <a:t>- OTOMOTIF </a:t>
            </a:r>
            <a:r>
              <a:rPr lang="en-US" sz="894" dirty="0"/>
              <a:t>: 0,45% X DPP PPN</a:t>
            </a:r>
            <a:endParaRPr lang="en-US" sz="894" b="1" dirty="0"/>
          </a:p>
        </p:txBody>
      </p:sp>
      <p:sp>
        <p:nvSpPr>
          <p:cNvPr id="10" name="Rectangle 19"/>
          <p:cNvSpPr>
            <a:spLocks noChangeArrowheads="1"/>
          </p:cNvSpPr>
          <p:nvPr/>
        </p:nvSpPr>
        <p:spPr bwMode="auto">
          <a:xfrm>
            <a:off x="227013" y="1633538"/>
            <a:ext cx="2724150" cy="371475"/>
          </a:xfrm>
          <a:prstGeom prst="rect">
            <a:avLst/>
          </a:prstGeom>
          <a:solidFill>
            <a:srgbClr val="FDC0E5"/>
          </a:solidFill>
          <a:ln w="12700">
            <a:solidFill>
              <a:schemeClr val="tx1"/>
            </a:solidFill>
            <a:miter lim="800000"/>
          </a:ln>
        </p:spPr>
        <p:txBody>
          <a:bodyPr wrap="none" lIns="73522" tIns="36116" rIns="73522" bIns="36116" anchor="ctr"/>
          <a:lstStyle/>
          <a:p>
            <a:pPr algn="ctr" eaLnBrk="0" hangingPunct="0"/>
            <a:r>
              <a:rPr lang="en-US" sz="1625" b="1"/>
              <a:t>OBJEK</a:t>
            </a:r>
          </a:p>
        </p:txBody>
      </p:sp>
      <p:sp>
        <p:nvSpPr>
          <p:cNvPr id="11" name="Rectangle 20"/>
          <p:cNvSpPr>
            <a:spLocks noChangeArrowheads="1"/>
          </p:cNvSpPr>
          <p:nvPr/>
        </p:nvSpPr>
        <p:spPr bwMode="auto">
          <a:xfrm>
            <a:off x="3694113" y="1571625"/>
            <a:ext cx="3047901" cy="456605"/>
          </a:xfrm>
          <a:prstGeom prst="rect">
            <a:avLst/>
          </a:prstGeom>
          <a:solidFill>
            <a:srgbClr val="00DFCA"/>
          </a:solidFill>
          <a:ln w="12700">
            <a:solidFill>
              <a:schemeClr val="tx1"/>
            </a:solidFill>
            <a:miter lim="800000"/>
          </a:ln>
        </p:spPr>
        <p:txBody>
          <a:bodyPr wrap="none" lIns="73522" tIns="36116" rIns="73522" bIns="36116" anchor="ctr"/>
          <a:lstStyle/>
          <a:p>
            <a:pPr algn="ctr" eaLnBrk="0" hangingPunct="0"/>
            <a:r>
              <a:rPr lang="en-US" sz="1625" b="1"/>
              <a:t>TARIF </a:t>
            </a:r>
          </a:p>
        </p:txBody>
      </p:sp>
      <p:sp>
        <p:nvSpPr>
          <p:cNvPr id="12" name="AutoShape 21"/>
          <p:cNvSpPr>
            <a:spLocks noChangeArrowheads="1"/>
          </p:cNvSpPr>
          <p:nvPr/>
        </p:nvSpPr>
        <p:spPr bwMode="auto">
          <a:xfrm>
            <a:off x="1341438" y="2005012"/>
            <a:ext cx="825500" cy="185738"/>
          </a:xfrm>
          <a:prstGeom prst="downArrow">
            <a:avLst>
              <a:gd name="adj1" fmla="val 75009"/>
              <a:gd name="adj2" fmla="val 50051"/>
            </a:avLst>
          </a:prstGeom>
          <a:gradFill rotWithShape="0">
            <a:gsLst>
              <a:gs pos="0">
                <a:srgbClr val="909090"/>
              </a:gs>
              <a:gs pos="50000">
                <a:srgbClr val="CECECE"/>
              </a:gs>
              <a:gs pos="100000">
                <a:srgbClr val="909090"/>
              </a:gs>
            </a:gsLst>
            <a:lin ang="0" scaled="1"/>
          </a:gradFill>
          <a:ln w="9525">
            <a:noFill/>
            <a:miter lim="800000"/>
          </a:ln>
        </p:spPr>
        <p:txBody>
          <a:bodyPr wrap="none" anchor="ctr"/>
          <a:lstStyle/>
          <a:p>
            <a:pPr algn="ctr" eaLnBrk="0" hangingPunct="0"/>
            <a:endParaRPr lang="en-US" sz="1950" b="1">
              <a:solidFill>
                <a:srgbClr val="000066"/>
              </a:solidFill>
            </a:endParaRPr>
          </a:p>
        </p:txBody>
      </p:sp>
      <p:sp>
        <p:nvSpPr>
          <p:cNvPr id="13" name="AutoShape 22"/>
          <p:cNvSpPr>
            <a:spLocks noChangeArrowheads="1"/>
          </p:cNvSpPr>
          <p:nvPr/>
        </p:nvSpPr>
        <p:spPr bwMode="auto">
          <a:xfrm>
            <a:off x="4870450" y="2005012"/>
            <a:ext cx="825500" cy="185738"/>
          </a:xfrm>
          <a:prstGeom prst="downArrow">
            <a:avLst>
              <a:gd name="adj1" fmla="val 75009"/>
              <a:gd name="adj2" fmla="val 50051"/>
            </a:avLst>
          </a:prstGeom>
          <a:gradFill rotWithShape="0">
            <a:gsLst>
              <a:gs pos="0">
                <a:srgbClr val="909090"/>
              </a:gs>
              <a:gs pos="50000">
                <a:srgbClr val="CECECE"/>
              </a:gs>
              <a:gs pos="100000">
                <a:srgbClr val="909090"/>
              </a:gs>
            </a:gsLst>
            <a:lin ang="0" scaled="1"/>
          </a:gradFill>
          <a:ln w="9525">
            <a:noFill/>
            <a:miter lim="800000"/>
          </a:ln>
        </p:spPr>
        <p:txBody>
          <a:bodyPr wrap="none" anchor="ctr"/>
          <a:lstStyle/>
          <a:p>
            <a:pPr algn="ctr" eaLnBrk="0" hangingPunct="0"/>
            <a:endParaRPr lang="en-US" sz="1950" b="1">
              <a:solidFill>
                <a:srgbClr val="000066"/>
              </a:solidFill>
            </a:endParaRPr>
          </a:p>
        </p:txBody>
      </p:sp>
      <p:sp>
        <p:nvSpPr>
          <p:cNvPr id="14" name="AutoShape 23"/>
          <p:cNvSpPr>
            <a:spLocks noChangeArrowheads="1"/>
          </p:cNvSpPr>
          <p:nvPr/>
        </p:nvSpPr>
        <p:spPr bwMode="auto">
          <a:xfrm>
            <a:off x="3002756" y="2314575"/>
            <a:ext cx="474663" cy="325041"/>
          </a:xfrm>
          <a:prstGeom prst="rightArrow">
            <a:avLst>
              <a:gd name="adj1" fmla="val 75009"/>
              <a:gd name="adj2" fmla="val 63558"/>
            </a:avLst>
          </a:prstGeom>
          <a:solidFill>
            <a:srgbClr val="002060"/>
          </a:solidFill>
          <a:ln w="9525">
            <a:noFill/>
            <a:miter lim="800000"/>
          </a:ln>
        </p:spPr>
        <p:txBody>
          <a:bodyPr wrap="none" anchor="ctr"/>
          <a:lstStyle/>
          <a:p>
            <a:pPr algn="ctr" eaLnBrk="0" hangingPunct="0"/>
            <a:endParaRPr lang="en-US" sz="1950" b="1">
              <a:solidFill>
                <a:srgbClr val="000066"/>
              </a:solidFill>
            </a:endParaRPr>
          </a:p>
        </p:txBody>
      </p:sp>
      <p:sp>
        <p:nvSpPr>
          <p:cNvPr id="15" name="AutoShape 24"/>
          <p:cNvSpPr>
            <a:spLocks noChangeArrowheads="1"/>
          </p:cNvSpPr>
          <p:nvPr/>
        </p:nvSpPr>
        <p:spPr bwMode="auto">
          <a:xfrm>
            <a:off x="2971800" y="2871787"/>
            <a:ext cx="474663" cy="325041"/>
          </a:xfrm>
          <a:prstGeom prst="rightArrow">
            <a:avLst>
              <a:gd name="adj1" fmla="val 75009"/>
              <a:gd name="adj2" fmla="val 63558"/>
            </a:avLst>
          </a:prstGeom>
          <a:solidFill>
            <a:srgbClr val="002060"/>
          </a:solidFill>
          <a:ln w="9525">
            <a:noFill/>
            <a:miter lim="800000"/>
          </a:ln>
        </p:spPr>
        <p:txBody>
          <a:bodyPr wrap="none" anchor="ctr"/>
          <a:lstStyle/>
          <a:p>
            <a:pPr algn="ctr" eaLnBrk="0" hangingPunct="0"/>
            <a:endParaRPr lang="en-US" sz="1950" b="1">
              <a:solidFill>
                <a:srgbClr val="000066"/>
              </a:solidFill>
            </a:endParaRPr>
          </a:p>
        </p:txBody>
      </p:sp>
      <p:sp>
        <p:nvSpPr>
          <p:cNvPr id="16" name="AutoShape 25"/>
          <p:cNvSpPr>
            <a:spLocks noChangeArrowheads="1"/>
          </p:cNvSpPr>
          <p:nvPr/>
        </p:nvSpPr>
        <p:spPr bwMode="auto">
          <a:xfrm>
            <a:off x="2971800" y="3599259"/>
            <a:ext cx="474663" cy="325041"/>
          </a:xfrm>
          <a:prstGeom prst="rightArrow">
            <a:avLst>
              <a:gd name="adj1" fmla="val 75009"/>
              <a:gd name="adj2" fmla="val 63558"/>
            </a:avLst>
          </a:prstGeom>
          <a:solidFill>
            <a:srgbClr val="002060"/>
          </a:solidFill>
          <a:ln w="9525">
            <a:noFill/>
            <a:miter lim="800000"/>
          </a:ln>
        </p:spPr>
        <p:txBody>
          <a:bodyPr wrap="none" anchor="ctr"/>
          <a:lstStyle/>
          <a:p>
            <a:pPr algn="ctr" eaLnBrk="0" hangingPunct="0"/>
            <a:endParaRPr lang="en-US" sz="1950" b="1">
              <a:solidFill>
                <a:srgbClr val="000066"/>
              </a:solidFill>
            </a:endParaRPr>
          </a:p>
        </p:txBody>
      </p:sp>
      <p:sp>
        <p:nvSpPr>
          <p:cNvPr id="17" name="AutoShape 26"/>
          <p:cNvSpPr>
            <a:spLocks noChangeArrowheads="1"/>
          </p:cNvSpPr>
          <p:nvPr/>
        </p:nvSpPr>
        <p:spPr bwMode="auto">
          <a:xfrm>
            <a:off x="928688" y="952500"/>
            <a:ext cx="5186462" cy="595908"/>
          </a:xfrm>
          <a:prstGeom prst="roundRect">
            <a:avLst>
              <a:gd name="adj" fmla="val 12449"/>
            </a:avLst>
          </a:prstGeom>
          <a:gradFill rotWithShape="0">
            <a:gsLst>
              <a:gs pos="0">
                <a:srgbClr val="66FF99"/>
              </a:gs>
              <a:gs pos="50000">
                <a:srgbClr val="94FFB7"/>
              </a:gs>
              <a:gs pos="100000">
                <a:srgbClr val="66FF99"/>
              </a:gs>
            </a:gsLst>
            <a:lin ang="2700000" scaled="1"/>
          </a:gradFill>
          <a:ln w="12700">
            <a:solidFill>
              <a:schemeClr val="tx1"/>
            </a:solidFill>
            <a:round/>
          </a:ln>
        </p:spPr>
        <p:txBody>
          <a:bodyPr wrap="none" lIns="73522" tIns="36116" rIns="73522" bIns="36116" anchor="ctr"/>
          <a:lstStyle/>
          <a:p>
            <a:pPr algn="ctr" eaLnBrk="0" hangingPunct="0"/>
            <a:r>
              <a:rPr lang="en-US" sz="1950" b="1"/>
              <a:t>TARIF DAN </a:t>
            </a:r>
          </a:p>
          <a:p>
            <a:pPr algn="ctr" eaLnBrk="0" hangingPunct="0"/>
            <a:r>
              <a:rPr lang="en-US" sz="1950" b="1"/>
              <a:t>DASAR PEMUNGUTAN</a:t>
            </a:r>
          </a:p>
        </p:txBody>
      </p:sp>
      <p:sp>
        <p:nvSpPr>
          <p:cNvPr id="18" name="Rectangle 15"/>
          <p:cNvSpPr>
            <a:spLocks noChangeArrowheads="1"/>
          </p:cNvSpPr>
          <p:nvPr/>
        </p:nvSpPr>
        <p:spPr bwMode="auto">
          <a:xfrm>
            <a:off x="227013" y="4419600"/>
            <a:ext cx="2724150" cy="619125"/>
          </a:xfrm>
          <a:prstGeom prst="rect">
            <a:avLst/>
          </a:prstGeom>
          <a:solidFill>
            <a:srgbClr val="FFFFCC"/>
          </a:solidFill>
          <a:ln w="12700">
            <a:solidFill>
              <a:schemeClr val="tx1"/>
            </a:solidFill>
            <a:miter lim="800000"/>
          </a:ln>
        </p:spPr>
        <p:txBody>
          <a:bodyPr wrap="none" lIns="73522" tIns="36116" rIns="73522" bIns="36116" anchor="ctr"/>
          <a:lstStyle/>
          <a:p>
            <a:pPr algn="ctr" eaLnBrk="0" hangingPunct="0"/>
            <a:r>
              <a:rPr lang="en-US" sz="1138" b="1"/>
              <a:t>PENJUALAN</a:t>
            </a:r>
          </a:p>
          <a:p>
            <a:pPr algn="ctr" eaLnBrk="0" hangingPunct="0"/>
            <a:r>
              <a:rPr lang="en-US" sz="1138" b="1"/>
              <a:t>BARANG YG TERGOLONG </a:t>
            </a:r>
          </a:p>
          <a:p>
            <a:pPr algn="ctr" eaLnBrk="0" hangingPunct="0"/>
            <a:r>
              <a:rPr lang="en-US" sz="1138" b="1"/>
              <a:t>SANGAT MEWAH</a:t>
            </a:r>
          </a:p>
        </p:txBody>
      </p:sp>
      <p:sp>
        <p:nvSpPr>
          <p:cNvPr id="19" name="Rectangle 18"/>
          <p:cNvSpPr>
            <a:spLocks noChangeArrowheads="1"/>
          </p:cNvSpPr>
          <p:nvPr/>
        </p:nvSpPr>
        <p:spPr bwMode="auto">
          <a:xfrm>
            <a:off x="3508375" y="4140994"/>
            <a:ext cx="3590925" cy="2074069"/>
          </a:xfrm>
          <a:prstGeom prst="rect">
            <a:avLst/>
          </a:prstGeom>
          <a:solidFill>
            <a:srgbClr val="FFFFCC"/>
          </a:solidFill>
          <a:ln w="12700">
            <a:solidFill>
              <a:schemeClr val="tx1"/>
            </a:solidFill>
            <a:miter lim="800000"/>
          </a:ln>
        </p:spPr>
        <p:txBody>
          <a:bodyPr wrap="none" lIns="73522" tIns="36116" rIns="73522" bIns="36116" anchor="ctr"/>
          <a:lstStyle/>
          <a:p>
            <a:pPr defTabSz="-516" eaLnBrk="0" hangingPunct="0">
              <a:tabLst>
                <a:tab pos="926108" algn="l"/>
              </a:tabLst>
            </a:pPr>
            <a:r>
              <a:rPr lang="en-US" sz="813" b="1" dirty="0"/>
              <a:t>5% DARI HARGA JUAL :</a:t>
            </a:r>
          </a:p>
          <a:p>
            <a:pPr defTabSz="-516" eaLnBrk="0" hangingPunct="0">
              <a:buFont typeface="Times New Roman" pitchFamily="18" charset="0"/>
              <a:buAutoNum type="arabicPeriod"/>
              <a:tabLst>
                <a:tab pos="926108" algn="l"/>
              </a:tabLst>
            </a:pPr>
            <a:r>
              <a:rPr lang="en-US" sz="813" b="1" dirty="0"/>
              <a:t>    PESAWAT UDARA PRIBADI DGN HARGA JUAL LEBIH DARI </a:t>
            </a:r>
          </a:p>
          <a:p>
            <a:pPr defTabSz="-516" eaLnBrk="0" hangingPunct="0">
              <a:tabLst>
                <a:tab pos="926108" algn="l"/>
              </a:tabLst>
            </a:pPr>
            <a:r>
              <a:rPr lang="en-US" sz="813" b="1" dirty="0"/>
              <a:t>       </a:t>
            </a:r>
            <a:r>
              <a:rPr lang="en-US" sz="813" b="1" dirty="0" err="1"/>
              <a:t>Rp</a:t>
            </a:r>
            <a:r>
              <a:rPr lang="en-US" sz="813" b="1" dirty="0"/>
              <a:t> 20 MILIAR;</a:t>
            </a:r>
          </a:p>
          <a:p>
            <a:pPr defTabSz="-516" eaLnBrk="0" hangingPunct="0">
              <a:buFont typeface="Times New Roman" pitchFamily="18" charset="0"/>
              <a:buAutoNum type="arabicPeriod" startAt="2"/>
              <a:tabLst>
                <a:tab pos="926108" algn="l"/>
              </a:tabLst>
            </a:pPr>
            <a:r>
              <a:rPr lang="en-US" sz="813" b="1" dirty="0"/>
              <a:t>    KAPAL PESIAR &amp; SEJENISNYA DGN HARGA JUAL LEBIH </a:t>
            </a:r>
          </a:p>
          <a:p>
            <a:pPr defTabSz="-516" eaLnBrk="0" hangingPunct="0">
              <a:tabLst>
                <a:tab pos="926108" algn="l"/>
              </a:tabLst>
            </a:pPr>
            <a:r>
              <a:rPr lang="en-US" sz="813" b="1" dirty="0"/>
              <a:t>       DARI </a:t>
            </a:r>
            <a:r>
              <a:rPr lang="en-US" sz="813" b="1" dirty="0" err="1"/>
              <a:t>Rp</a:t>
            </a:r>
            <a:r>
              <a:rPr lang="en-US" sz="813" b="1" dirty="0"/>
              <a:t> 10 MILIAR;</a:t>
            </a:r>
          </a:p>
          <a:p>
            <a:pPr defTabSz="-516" eaLnBrk="0" hangingPunct="0">
              <a:buFont typeface="Times New Roman" pitchFamily="18" charset="0"/>
              <a:buAutoNum type="arabicPeriod" startAt="3"/>
              <a:tabLst>
                <a:tab pos="926108" algn="l"/>
              </a:tabLst>
            </a:pPr>
            <a:r>
              <a:rPr lang="en-US" sz="813" b="1" dirty="0"/>
              <a:t>    RUMAH BESERTA TANAHNYA DGN HARGA JUAL/HARGA </a:t>
            </a:r>
          </a:p>
          <a:p>
            <a:pPr defTabSz="-516" eaLnBrk="0" hangingPunct="0">
              <a:tabLst>
                <a:tab pos="926108" algn="l"/>
              </a:tabLst>
            </a:pPr>
            <a:r>
              <a:rPr lang="en-US" sz="813" b="1" dirty="0"/>
              <a:t>       PENGALIHANNYA LEBIH DARI </a:t>
            </a:r>
            <a:r>
              <a:rPr lang="en-US" sz="813" b="1" dirty="0" err="1"/>
              <a:t>Rp</a:t>
            </a:r>
            <a:r>
              <a:rPr lang="en-US" sz="813" b="1" dirty="0"/>
              <a:t> 10 MILIAR DAN LUAS </a:t>
            </a:r>
          </a:p>
          <a:p>
            <a:pPr defTabSz="-516" eaLnBrk="0" hangingPunct="0">
              <a:tabLst>
                <a:tab pos="926108" algn="l"/>
              </a:tabLst>
            </a:pPr>
            <a:r>
              <a:rPr lang="en-US" sz="813" b="1" dirty="0"/>
              <a:t>       BANGUNAN LEBIH DARI 500 M2</a:t>
            </a:r>
          </a:p>
          <a:p>
            <a:pPr defTabSz="-516" eaLnBrk="0" hangingPunct="0">
              <a:buFont typeface="Times New Roman" pitchFamily="18" charset="0"/>
              <a:buAutoNum type="arabicPeriod" startAt="4"/>
              <a:tabLst>
                <a:tab pos="926108" algn="l"/>
              </a:tabLst>
            </a:pPr>
            <a:r>
              <a:rPr lang="en-US" sz="813" b="1" dirty="0"/>
              <a:t>    </a:t>
            </a:r>
            <a:r>
              <a:rPr lang="en-US" sz="731" b="1" dirty="0"/>
              <a:t>APARTEMEN/KONDOMINIUM &amp; SEJENISNYA DGN HARGA JUAL/</a:t>
            </a:r>
          </a:p>
          <a:p>
            <a:pPr defTabSz="-516" eaLnBrk="0" hangingPunct="0">
              <a:tabLst>
                <a:tab pos="926108" algn="l"/>
              </a:tabLst>
            </a:pPr>
            <a:r>
              <a:rPr lang="en-US" sz="731" b="1" dirty="0"/>
              <a:t>       PENGALIHANNYA LEBIH DARI </a:t>
            </a:r>
            <a:r>
              <a:rPr lang="en-US" sz="731" b="1" dirty="0" err="1"/>
              <a:t>Rp</a:t>
            </a:r>
            <a:r>
              <a:rPr lang="en-US" sz="731" b="1" dirty="0"/>
              <a:t> 10 MILIAR DAN/ATAU LUAS </a:t>
            </a:r>
          </a:p>
          <a:p>
            <a:pPr defTabSz="-516" eaLnBrk="0" hangingPunct="0">
              <a:tabLst>
                <a:tab pos="926108" algn="l"/>
              </a:tabLst>
            </a:pPr>
            <a:r>
              <a:rPr lang="en-US" sz="731" b="1" dirty="0"/>
              <a:t>       BANGUNAN LEBIH  400 M2;</a:t>
            </a:r>
          </a:p>
          <a:p>
            <a:pPr defTabSz="-516" eaLnBrk="0" hangingPunct="0">
              <a:buFont typeface="Times New Roman" pitchFamily="18" charset="0"/>
              <a:buAutoNum type="arabicPeriod" startAt="5"/>
              <a:tabLst>
                <a:tab pos="926108" algn="l"/>
              </a:tabLst>
            </a:pPr>
            <a:r>
              <a:rPr lang="en-US" sz="813" b="1" dirty="0"/>
              <a:t>    KENDARAAN BERMOTOR RODA 4 PENGANGKUTAN ORG </a:t>
            </a:r>
          </a:p>
          <a:p>
            <a:pPr defTabSz="-516" eaLnBrk="0" hangingPunct="0">
              <a:tabLst>
                <a:tab pos="926108" algn="l"/>
              </a:tabLst>
            </a:pPr>
            <a:r>
              <a:rPr lang="en-US" sz="813" b="1" dirty="0"/>
              <a:t>       KURANG DARI 10 ORG BERUPA SEDAN, JEEP, SPORT </a:t>
            </a:r>
          </a:p>
          <a:p>
            <a:pPr defTabSz="-516" eaLnBrk="0" hangingPunct="0">
              <a:tabLst>
                <a:tab pos="926108" algn="l"/>
              </a:tabLst>
            </a:pPr>
            <a:r>
              <a:rPr lang="en-US" sz="813" b="1" dirty="0"/>
              <a:t>       UTILITY (SUV), MULTI PURPOSE VEHICLE (MPV), MINIBUS</a:t>
            </a:r>
          </a:p>
          <a:p>
            <a:pPr defTabSz="-516" eaLnBrk="0" hangingPunct="0">
              <a:tabLst>
                <a:tab pos="926108" algn="l"/>
              </a:tabLst>
            </a:pPr>
            <a:r>
              <a:rPr lang="en-US" sz="813" b="1" dirty="0"/>
              <a:t>       &amp; SEJENIS DGN HARGA LEBIH DARI </a:t>
            </a:r>
            <a:r>
              <a:rPr lang="en-US" sz="813" b="1" dirty="0" err="1"/>
              <a:t>Rp</a:t>
            </a:r>
            <a:r>
              <a:rPr lang="en-US" sz="813" b="1" dirty="0"/>
              <a:t> 5 MILIAR DGN</a:t>
            </a:r>
          </a:p>
          <a:p>
            <a:pPr defTabSz="-516" eaLnBrk="0" hangingPunct="0">
              <a:tabLst>
                <a:tab pos="926108" algn="l"/>
              </a:tabLst>
            </a:pPr>
            <a:r>
              <a:rPr lang="en-US" sz="813" b="1" dirty="0"/>
              <a:t>       KAPASITAS SILINDER LEBIH DARI 3.OOO CC</a:t>
            </a:r>
          </a:p>
        </p:txBody>
      </p:sp>
      <p:sp>
        <p:nvSpPr>
          <p:cNvPr id="20" name="AutoShape 25"/>
          <p:cNvSpPr>
            <a:spLocks noChangeArrowheads="1"/>
          </p:cNvSpPr>
          <p:nvPr/>
        </p:nvSpPr>
        <p:spPr bwMode="auto">
          <a:xfrm>
            <a:off x="2971800" y="4543425"/>
            <a:ext cx="474663" cy="325041"/>
          </a:xfrm>
          <a:prstGeom prst="rightArrow">
            <a:avLst>
              <a:gd name="adj1" fmla="val 75009"/>
              <a:gd name="adj2" fmla="val 63558"/>
            </a:avLst>
          </a:prstGeom>
          <a:solidFill>
            <a:srgbClr val="002060"/>
          </a:solidFill>
          <a:ln w="9525">
            <a:noFill/>
            <a:miter lim="800000"/>
          </a:ln>
        </p:spPr>
        <p:txBody>
          <a:bodyPr wrap="none" anchor="ctr"/>
          <a:lstStyle/>
          <a:p>
            <a:pPr algn="ctr" eaLnBrk="0" hangingPunct="0"/>
            <a:endParaRPr lang="en-US" sz="1950" b="1">
              <a:solidFill>
                <a:srgbClr val="000066"/>
              </a:solidFill>
            </a:endParaRPr>
          </a:p>
        </p:txBody>
      </p:sp>
      <p:sp>
        <p:nvSpPr>
          <p:cNvPr id="21" name="AutoShape 26"/>
          <p:cNvSpPr>
            <a:spLocks noChangeArrowheads="1"/>
          </p:cNvSpPr>
          <p:nvPr/>
        </p:nvSpPr>
        <p:spPr bwMode="auto">
          <a:xfrm>
            <a:off x="103187" y="5224463"/>
            <a:ext cx="3281363" cy="472083"/>
          </a:xfrm>
          <a:prstGeom prst="roundRect">
            <a:avLst>
              <a:gd name="adj" fmla="val 12449"/>
            </a:avLst>
          </a:prstGeom>
          <a:gradFill rotWithShape="0">
            <a:gsLst>
              <a:gs pos="0">
                <a:srgbClr val="66FF99"/>
              </a:gs>
              <a:gs pos="50000">
                <a:srgbClr val="94FFB7"/>
              </a:gs>
              <a:gs pos="100000">
                <a:srgbClr val="66FF99"/>
              </a:gs>
            </a:gsLst>
            <a:lin ang="2700000" scaled="1"/>
          </a:gradFill>
          <a:ln w="12700">
            <a:solidFill>
              <a:schemeClr val="tx1"/>
            </a:solidFill>
            <a:round/>
          </a:ln>
        </p:spPr>
        <p:txBody>
          <a:bodyPr wrap="none" lIns="73522" tIns="36116" rIns="73522" bIns="36116" anchor="ctr"/>
          <a:lstStyle/>
          <a:p>
            <a:pPr eaLnBrk="0" hangingPunct="0"/>
            <a:r>
              <a:rPr lang="en-US" sz="894" b="1"/>
              <a:t>*Nilai impor = Cost Insurance and Freight (CIF) +</a:t>
            </a:r>
          </a:p>
          <a:p>
            <a:pPr eaLnBrk="0" hangingPunct="0"/>
            <a:r>
              <a:rPr lang="en-US" sz="894" b="1"/>
              <a:t>                        Bea Masuk + Pungutan Lainnya </a:t>
            </a:r>
          </a:p>
          <a:p>
            <a:pPr eaLnBrk="0" hangingPunct="0"/>
            <a:r>
              <a:rPr lang="en-US" sz="894" b="1"/>
              <a:t>                        (menurut UU pabean)</a:t>
            </a:r>
          </a:p>
        </p:txBody>
      </p:sp>
    </p:spTree>
    <p:extLst>
      <p:ext uri="{BB962C8B-B14F-4D97-AF65-F5344CB8AC3E}">
        <p14:creationId xmlns:p14="http://schemas.microsoft.com/office/powerpoint/2010/main" val="32125182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ChangeArrowheads="1"/>
          </p:cNvSpPr>
          <p:nvPr/>
        </p:nvSpPr>
        <p:spPr bwMode="auto">
          <a:xfrm>
            <a:off x="227013" y="782241"/>
            <a:ext cx="8131175" cy="5293519"/>
          </a:xfrm>
          <a:prstGeom prst="rect">
            <a:avLst/>
          </a:prstGeom>
          <a:noFill/>
          <a:ln w="9525">
            <a:solidFill>
              <a:schemeClr val="tx1"/>
            </a:solidFill>
            <a:miter lim="800000"/>
          </a:ln>
        </p:spPr>
        <p:txBody>
          <a:bodyPr wrap="none" anchor="ctr"/>
          <a:lstStyle/>
          <a:p>
            <a:pPr algn="ctr" eaLnBrk="0" hangingPunct="0"/>
            <a:endParaRPr lang="en-US" sz="1950" b="1">
              <a:solidFill>
                <a:srgbClr val="000066"/>
              </a:solidFill>
            </a:endParaRPr>
          </a:p>
        </p:txBody>
      </p:sp>
      <p:sp>
        <p:nvSpPr>
          <p:cNvPr id="5" name="AutoShape 18"/>
          <p:cNvSpPr>
            <a:spLocks noChangeArrowheads="1"/>
          </p:cNvSpPr>
          <p:nvPr/>
        </p:nvSpPr>
        <p:spPr bwMode="auto">
          <a:xfrm>
            <a:off x="529406" y="2028230"/>
            <a:ext cx="7526389" cy="4229372"/>
          </a:xfrm>
          <a:prstGeom prst="roundRect">
            <a:avLst>
              <a:gd name="adj" fmla="val 3653"/>
            </a:avLst>
          </a:prstGeom>
          <a:solidFill>
            <a:srgbClr val="FFC5CF"/>
          </a:solidFill>
          <a:ln w="12700">
            <a:solidFill>
              <a:schemeClr val="tx2"/>
            </a:solidFill>
            <a:round/>
          </a:ln>
        </p:spPr>
        <p:txBody>
          <a:bodyPr wrap="square" lIns="73522" tIns="36116" rIns="73522" bIns="36116">
            <a:spAutoFit/>
          </a:bodyPr>
          <a:lstStyle/>
          <a:p>
            <a:pPr marL="237331" indent="-237331" eaLnBrk="0" hangingPunct="0"/>
            <a:r>
              <a:rPr lang="en-US" sz="1138" dirty="0"/>
              <a:t>IMPOR BARANG YG DIBEBASKAN DARI BEA MASUK :</a:t>
            </a:r>
          </a:p>
          <a:p>
            <a:pPr marL="237331" indent="-237331" eaLnBrk="0" hangingPunct="0">
              <a:buFontTx/>
              <a:buAutoNum type="arabicPeriod"/>
            </a:pPr>
            <a:r>
              <a:rPr lang="en-US" sz="975" dirty="0"/>
              <a:t>BARANG PERWKl.NEG.  ASING BESER. PARA PEJABATNYA YG BERTUGAS DI IND. BERDSR ASAS TIMBAL BALIK;</a:t>
            </a:r>
          </a:p>
          <a:p>
            <a:pPr marL="237331" indent="-237331" eaLnBrk="0" hangingPunct="0">
              <a:buFontTx/>
              <a:buAutoNum type="arabicPeriod"/>
            </a:pPr>
            <a:r>
              <a:rPr lang="en-US" sz="975" dirty="0"/>
              <a:t>BRG UTK KEPERL.BDN INT. YG DIAKUI DAN TERDAF. PD PEM. IND BESER PEJABT-NYA YG  BERTUGAS DI IND. DAN TDK MEMEG PASPOR IND.;</a:t>
            </a:r>
          </a:p>
          <a:p>
            <a:pPr marL="237331" indent="-237331" eaLnBrk="0" hangingPunct="0">
              <a:buFontTx/>
              <a:buAutoNum type="arabicPeriod"/>
            </a:pPr>
            <a:r>
              <a:rPr lang="en-US" sz="975" dirty="0"/>
              <a:t>BRG KIRIMAN HADIAH UTK KEPERL. IBADAH UMUM,AMAL,SOSIAL, ATAU KEBUDAYAAN;</a:t>
            </a:r>
          </a:p>
          <a:p>
            <a:pPr marL="237331" indent="-237331" eaLnBrk="0" hangingPunct="0">
              <a:buFontTx/>
              <a:buAutoNum type="arabicPeriod"/>
            </a:pPr>
            <a:r>
              <a:rPr lang="en-US" sz="975" dirty="0"/>
              <a:t>BRG UTK KEPERLUAN MUSEUM, KEBUN BINATANG, DAN TEMPAT LAIN SEMACAM ITU YG TERBUKA UNTUK UMUM;</a:t>
            </a:r>
          </a:p>
          <a:p>
            <a:pPr marL="237331" indent="-237331" eaLnBrk="0" hangingPunct="0">
              <a:buFontTx/>
              <a:buAutoNum type="arabicPeriod"/>
            </a:pPr>
            <a:r>
              <a:rPr lang="en-US" sz="975" dirty="0"/>
              <a:t>BRG UNTUK KEPERLUAN PENELITIAN DAN PENGEMBANGAN ILMU PENGETAHUAN ;</a:t>
            </a:r>
          </a:p>
          <a:p>
            <a:pPr marL="237331" indent="-237331" eaLnBrk="0" hangingPunct="0">
              <a:buFontTx/>
              <a:buAutoNum type="arabicPeriod"/>
            </a:pPr>
            <a:r>
              <a:rPr lang="en-US" sz="975" dirty="0"/>
              <a:t>BRG UTK KEPERLUAN KHUSUS KAUM TUNA NETRA DAN PENYAND CACAT LAINNYA;</a:t>
            </a:r>
          </a:p>
          <a:p>
            <a:pPr marL="237331" indent="-237331" eaLnBrk="0" hangingPunct="0">
              <a:buFontTx/>
              <a:buAutoNum type="arabicPeriod"/>
            </a:pPr>
            <a:r>
              <a:rPr lang="en-US" sz="975" dirty="0"/>
              <a:t>BARANG PINDAHAN;</a:t>
            </a:r>
          </a:p>
          <a:p>
            <a:pPr marL="237331" indent="-237331" eaLnBrk="0" hangingPunct="0">
              <a:buFontTx/>
              <a:buAutoNum type="arabicPeriod"/>
            </a:pPr>
            <a:r>
              <a:rPr lang="en-US" sz="975" dirty="0"/>
              <a:t>PETI ATAU KEMASAN LAIN YG BERISI JENAZAH ATAU ABU JENAZAH;</a:t>
            </a:r>
          </a:p>
          <a:p>
            <a:pPr marL="237331" indent="-237331" eaLnBrk="0" hangingPunct="0">
              <a:buFontTx/>
              <a:buAutoNum type="arabicPeriod"/>
            </a:pPr>
            <a:r>
              <a:rPr lang="en-US" sz="975" dirty="0"/>
              <a:t>BRG PRIBADI PENUMPANG, AWAK SARANA PENGANGKUT, PELINTAS BATAS, DAN BARANG KIRIMAN SAMPAI BATAS NILAI PABEAN ATAU JUMLAH TERTENTU; </a:t>
            </a:r>
          </a:p>
          <a:p>
            <a:pPr marL="237331" indent="-237331" eaLnBrk="0" hangingPunct="0">
              <a:buFontTx/>
              <a:buAutoNum type="arabicPeriod"/>
            </a:pPr>
            <a:r>
              <a:rPr lang="en-US" sz="975" dirty="0"/>
              <a:t>BARANG YG DIIMPORT OLEH PEMERINTAH PUSAT ATAU DAERAH YG DITUJUKAN BAGI KEPENTINGAN UMUM;</a:t>
            </a:r>
          </a:p>
          <a:p>
            <a:pPr marL="237331" indent="-237331" eaLnBrk="0" hangingPunct="0">
              <a:buFontTx/>
              <a:buAutoNum type="arabicPeriod"/>
            </a:pPr>
            <a:r>
              <a:rPr lang="en-US" sz="975" dirty="0"/>
              <a:t>PERSENJATAAN, AMUNISI, DAN PERLENGKAPAN MILITER, TERMSK SUK.CAD YG DIPERUNTUKAN BAGI KEPERLUAN HANKAM  NEGARA;</a:t>
            </a:r>
          </a:p>
          <a:p>
            <a:pPr marL="237331" indent="-237331" eaLnBrk="0" hangingPunct="0">
              <a:buFontTx/>
              <a:buAutoNum type="arabicPeriod"/>
            </a:pPr>
            <a:r>
              <a:rPr lang="en-US" sz="975" dirty="0"/>
              <a:t>BRG DAN BAHAN YG DIPERGUNAKAN UTK MENGHASILKAN BRG BAGI KEPERLUAN HANKAM NEGARA;</a:t>
            </a:r>
          </a:p>
          <a:p>
            <a:pPr marL="237331" indent="-237331" eaLnBrk="0" hangingPunct="0">
              <a:buFontTx/>
              <a:buAutoNum type="arabicPeriod"/>
            </a:pPr>
            <a:r>
              <a:rPr lang="en-US" sz="975" dirty="0"/>
              <a:t>VAKSIN POLIO DLM RANGKA PELAKSANAAN PROGRAM PIN;</a:t>
            </a:r>
          </a:p>
          <a:p>
            <a:pPr marL="237331" indent="-237331" eaLnBrk="0" hangingPunct="0">
              <a:buFontTx/>
              <a:buAutoNum type="arabicPeriod"/>
            </a:pPr>
            <a:r>
              <a:rPr lang="en-US" sz="975" dirty="0"/>
              <a:t>BUKU PELAJ. UMUM, KITAB SUCI DAN BUKU PELAJARAN AGAMA;</a:t>
            </a:r>
          </a:p>
          <a:p>
            <a:pPr marL="237331" indent="-237331" eaLnBrk="0" hangingPunct="0">
              <a:buFontTx/>
              <a:buAutoNum type="arabicPeriod"/>
            </a:pPr>
            <a:r>
              <a:rPr lang="en-US" sz="975" dirty="0"/>
              <a:t>KPL LAUT, KPL ANGK. SUNGAI., DANAU DAN UTK PENYEBRANGAN., KPL PANDU, KPL PENANGKAP IKAN, KPL TONGKANG DAN SUKU CADANG, ALAT KESELAMATAN PELAYARAN ATAU KESELAMATAN MANUSIA YG DIIMPOR DAN DIGUNAKAN PERUS. PEL.NIAGA NAS. ATAU PERUS.PENAGKAPAN IKAN NASIONAL; </a:t>
            </a:r>
          </a:p>
          <a:p>
            <a:pPr marL="237331" indent="-237331" eaLnBrk="0" hangingPunct="0">
              <a:buFontTx/>
              <a:buAutoNum type="arabicPeriod"/>
            </a:pPr>
            <a:r>
              <a:rPr lang="en-US" sz="975" dirty="0"/>
              <a:t>PES.UDARA DAN SUK.CAD.SERTA ALAT KESELAMATAN PENERB. ATAU ALAT KESALAMATAN MANUSIA, PERALATAN UTK PERBAIKAN ATAU PEMELIHARAAN YG DIIMPOR DAN DIGUNAKAN OLEH PERUS.ANGK.UDARA NIAGA NAS.</a:t>
            </a:r>
          </a:p>
          <a:p>
            <a:pPr marL="237331" indent="-237331" eaLnBrk="0" hangingPunct="0">
              <a:buFontTx/>
              <a:buAutoNum type="arabicPeriod"/>
            </a:pPr>
            <a:r>
              <a:rPr lang="en-US" sz="975" dirty="0"/>
              <a:t>KERETA API DAN SUK.CAD. SERTA PERALATAN UTK PERBAIKAN ATAU PEMELIHARAAN SERTA PRASARANA YG DIIMPOR DAN DIGUNAKAN OLEH PT KERETA API  INDONESIA</a:t>
            </a:r>
          </a:p>
          <a:p>
            <a:pPr marL="237331" indent="-237331" eaLnBrk="0" hangingPunct="0">
              <a:buFontTx/>
              <a:buAutoNum type="arabicPeriod"/>
            </a:pPr>
            <a:r>
              <a:rPr lang="en-US" sz="975" dirty="0"/>
              <a:t>PERALATAN YG DIGUNAKAN UTK PENYEDIAAN DATA BATAS DAN PHOTO UDARA  WIL.NEG.RI YG DILAKUKAN OLEH TNI</a:t>
            </a:r>
          </a:p>
        </p:txBody>
      </p:sp>
      <p:sp>
        <p:nvSpPr>
          <p:cNvPr id="6" name="AutoShape 20"/>
          <p:cNvSpPr>
            <a:spLocks noChangeArrowheads="1"/>
          </p:cNvSpPr>
          <p:nvPr/>
        </p:nvSpPr>
        <p:spPr bwMode="auto">
          <a:xfrm>
            <a:off x="964049" y="1503525"/>
            <a:ext cx="6657103" cy="247650"/>
          </a:xfrm>
          <a:prstGeom prst="roundRect">
            <a:avLst>
              <a:gd name="adj" fmla="val 12449"/>
            </a:avLst>
          </a:prstGeom>
          <a:gradFill rotWithShape="0">
            <a:gsLst>
              <a:gs pos="0">
                <a:srgbClr val="A3F25F"/>
              </a:gs>
              <a:gs pos="50000">
                <a:srgbClr val="BEF68F"/>
              </a:gs>
              <a:gs pos="100000">
                <a:srgbClr val="A3F25F"/>
              </a:gs>
            </a:gsLst>
            <a:lin ang="2700000" scaled="1"/>
          </a:gradFill>
          <a:ln w="12700">
            <a:solidFill>
              <a:schemeClr val="tx1"/>
            </a:solidFill>
            <a:round/>
          </a:ln>
        </p:spPr>
        <p:txBody>
          <a:bodyPr wrap="none" lIns="73522" tIns="36116" rIns="73522" bIns="36116" anchor="ctr"/>
          <a:lstStyle/>
          <a:p>
            <a:pPr algn="ctr" eaLnBrk="0" hangingPunct="0"/>
            <a:r>
              <a:rPr lang="en-US" sz="1300" b="1"/>
              <a:t>IMPOR YG DIKECUALIKAN DARI PEMUNGUTAN PPh PSL 22</a:t>
            </a:r>
            <a:endParaRPr lang="en-US" sz="1625" b="1"/>
          </a:p>
        </p:txBody>
      </p:sp>
    </p:spTree>
    <p:extLst>
      <p:ext uri="{BB962C8B-B14F-4D97-AF65-F5344CB8AC3E}">
        <p14:creationId xmlns:p14="http://schemas.microsoft.com/office/powerpoint/2010/main" val="33092431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AutoShape 14"/>
          <p:cNvSpPr>
            <a:spLocks noChangeArrowheads="1"/>
          </p:cNvSpPr>
          <p:nvPr/>
        </p:nvSpPr>
        <p:spPr bwMode="auto">
          <a:xfrm>
            <a:off x="1062832" y="2469376"/>
            <a:ext cx="6005512" cy="455901"/>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PEMBAYARAN UNTUK PEMBELIAN BARANG YANG JUMLAHNYA  PALING BANYAK </a:t>
            </a:r>
            <a:r>
              <a:rPr lang="en-US" sz="1138" b="1" dirty="0" err="1"/>
              <a:t>Rp</a:t>
            </a:r>
            <a:r>
              <a:rPr lang="en-US" sz="1138" b="1" dirty="0"/>
              <a:t> 2.000.000,00 (BUKAN JUMLAH YANG DIPECAH-PECAH)</a:t>
            </a:r>
          </a:p>
        </p:txBody>
      </p:sp>
      <p:sp>
        <p:nvSpPr>
          <p:cNvPr id="5" name="AutoShape 15"/>
          <p:cNvSpPr>
            <a:spLocks noChangeArrowheads="1"/>
          </p:cNvSpPr>
          <p:nvPr/>
        </p:nvSpPr>
        <p:spPr bwMode="auto">
          <a:xfrm>
            <a:off x="1062832" y="2964676"/>
            <a:ext cx="6005513" cy="455901"/>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PEMBAYARAN UNTUK PEMBELIAN BAHAN BAKAR MINYAK, LISTRIK, GAS, AIR MINUM/PDAM DAN BENDA POS,</a:t>
            </a:r>
          </a:p>
        </p:txBody>
      </p:sp>
      <p:sp>
        <p:nvSpPr>
          <p:cNvPr id="6" name="AutoShape 16"/>
          <p:cNvSpPr>
            <a:spLocks noChangeArrowheads="1"/>
          </p:cNvSpPr>
          <p:nvPr/>
        </p:nvSpPr>
        <p:spPr bwMode="auto">
          <a:xfrm>
            <a:off x="1062831" y="3505122"/>
            <a:ext cx="6005513" cy="644562"/>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PEMBAYARAN UNTUK PEMBELIAN BARANG SEHUBUNGAN DGN PEKERJAAN YANG DILAKUKAN  DALAM RANGKA PELAKSANAAN PROYEK PEMERINTAH YG DIBIAYAI DENGAN HIBAH ATAU DANA PINJAMAN LUAR NEGERI</a:t>
            </a:r>
          </a:p>
        </p:txBody>
      </p:sp>
      <p:sp>
        <p:nvSpPr>
          <p:cNvPr id="7" name="AutoShape 22"/>
          <p:cNvSpPr>
            <a:spLocks noChangeArrowheads="1"/>
          </p:cNvSpPr>
          <p:nvPr/>
        </p:nvSpPr>
        <p:spPr bwMode="auto">
          <a:xfrm>
            <a:off x="1062832" y="1975367"/>
            <a:ext cx="6005513" cy="455901"/>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a:t>PENYERAHAN BARANG-BARANG YG BERDASARKAN KETENTUAN PERATURAN PERUNDANG-UNDANGAN TIDAK TERUTANG PPh</a:t>
            </a:r>
          </a:p>
        </p:txBody>
      </p:sp>
      <p:sp>
        <p:nvSpPr>
          <p:cNvPr id="8" name="AutoShape 25"/>
          <p:cNvSpPr>
            <a:spLocks noChangeArrowheads="1"/>
          </p:cNvSpPr>
          <p:nvPr/>
        </p:nvSpPr>
        <p:spPr bwMode="auto">
          <a:xfrm>
            <a:off x="1062831" y="4239906"/>
            <a:ext cx="6005513" cy="267241"/>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PEMBAYARAN / PENCAIRAN DANA JARINGAN PENGAMANAN SOSIAL OLEH KPPN</a:t>
            </a:r>
          </a:p>
        </p:txBody>
      </p:sp>
      <p:sp>
        <p:nvSpPr>
          <p:cNvPr id="9" name="AutoShape 28"/>
          <p:cNvSpPr>
            <a:spLocks noChangeArrowheads="1"/>
          </p:cNvSpPr>
          <p:nvPr/>
        </p:nvSpPr>
        <p:spPr bwMode="auto">
          <a:xfrm>
            <a:off x="1021454" y="4806584"/>
            <a:ext cx="6005513" cy="1021883"/>
          </a:xfrm>
          <a:prstGeom prst="roundRect">
            <a:avLst>
              <a:gd name="adj" fmla="val 12449"/>
            </a:avLst>
          </a:prstGeom>
          <a:solidFill>
            <a:srgbClr val="FFC5CF"/>
          </a:solidFill>
          <a:ln w="12700">
            <a:solidFill>
              <a:schemeClr val="tx2"/>
            </a:solidFill>
            <a:round/>
          </a:ln>
        </p:spPr>
        <p:txBody>
          <a:bodyPr wrap="square" lIns="73522" tIns="36116" rIns="73522" bIns="36116">
            <a:spAutoFit/>
          </a:bodyPr>
          <a:lstStyle/>
          <a:p>
            <a:pPr eaLnBrk="0" hangingPunct="0"/>
            <a:r>
              <a:rPr lang="en-US" sz="1138" b="1" dirty="0"/>
              <a:t>IMPOR KEMBALI (RE-IMPOR YG MELIPUTI BARANG </a:t>
            </a:r>
            <a:r>
              <a:rPr lang="en-US" sz="1138" b="1" dirty="0" err="1"/>
              <a:t>BARANG</a:t>
            </a:r>
            <a:r>
              <a:rPr lang="en-US" sz="1138" b="1" dirty="0"/>
              <a:t> YG TELAH DIEKSPOR KEMUDIAN DIIMPOR KEMABLI DLM KUALITAS YG SAMA ATAU BRG-BRG YG TELAH DIEKSPOR UTK KEPERLUAN PERBAIKAN, PENGERJAAN DAN PENGUJIAN YG TELAH MEMENUHI SYARAT YG DITENTUKAN OLEH DIT.BEA CUKAI </a:t>
            </a:r>
          </a:p>
        </p:txBody>
      </p:sp>
      <p:sp>
        <p:nvSpPr>
          <p:cNvPr id="10" name="AutoShape 13"/>
          <p:cNvSpPr>
            <a:spLocks noChangeArrowheads="1"/>
          </p:cNvSpPr>
          <p:nvPr/>
        </p:nvSpPr>
        <p:spPr bwMode="auto">
          <a:xfrm>
            <a:off x="1223960" y="1095694"/>
            <a:ext cx="5091013" cy="785514"/>
          </a:xfrm>
          <a:prstGeom prst="roundRect">
            <a:avLst>
              <a:gd name="adj" fmla="val 12449"/>
            </a:avLst>
          </a:prstGeom>
          <a:gradFill rotWithShape="0">
            <a:gsLst>
              <a:gs pos="0">
                <a:srgbClr val="66FF99"/>
              </a:gs>
              <a:gs pos="50000">
                <a:srgbClr val="94FFB7"/>
              </a:gs>
              <a:gs pos="100000">
                <a:srgbClr val="66FF99"/>
              </a:gs>
            </a:gsLst>
            <a:lin ang="2700000" scaled="1"/>
          </a:gradFill>
          <a:ln w="12700">
            <a:solidFill>
              <a:schemeClr val="tx1"/>
            </a:solidFill>
            <a:round/>
          </a:ln>
        </p:spPr>
        <p:txBody>
          <a:bodyPr wrap="none" lIns="73522" tIns="36116" rIns="73522" bIns="36116" anchor="ctr"/>
          <a:lstStyle/>
          <a:p>
            <a:pPr algn="ctr" eaLnBrk="0" hangingPunct="0"/>
            <a:r>
              <a:rPr lang="en-US" sz="1138" b="1" dirty="0"/>
              <a:t>PEMBAYARAN ATAS PENYERAHAN/PEMBELIAN </a:t>
            </a:r>
          </a:p>
          <a:p>
            <a:pPr algn="ctr" eaLnBrk="0" hangingPunct="0"/>
            <a:r>
              <a:rPr lang="en-US" sz="1138" b="1" dirty="0"/>
              <a:t>BARANG YANG DIKECUALIKAN DARI </a:t>
            </a:r>
          </a:p>
          <a:p>
            <a:pPr algn="ctr" eaLnBrk="0" hangingPunct="0"/>
            <a:r>
              <a:rPr lang="en-US" sz="1138" b="1" dirty="0"/>
              <a:t>PEMUNGUTAN </a:t>
            </a:r>
            <a:r>
              <a:rPr lang="en-US" sz="1138" b="1" dirty="0" err="1"/>
              <a:t>PPh</a:t>
            </a:r>
            <a:r>
              <a:rPr lang="en-US" sz="1138" b="1" dirty="0"/>
              <a:t> PSL 22</a:t>
            </a:r>
          </a:p>
        </p:txBody>
      </p:sp>
      <p:sp>
        <p:nvSpPr>
          <p:cNvPr id="11" name="Rectangle 17"/>
          <p:cNvSpPr>
            <a:spLocks noChangeArrowheads="1"/>
          </p:cNvSpPr>
          <p:nvPr/>
        </p:nvSpPr>
        <p:spPr bwMode="auto">
          <a:xfrm>
            <a:off x="557110" y="1277561"/>
            <a:ext cx="660400" cy="139303"/>
          </a:xfrm>
          <a:prstGeom prst="rect">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2" name="Rectangle 18"/>
          <p:cNvSpPr>
            <a:spLocks noChangeArrowheads="1"/>
          </p:cNvSpPr>
          <p:nvPr/>
        </p:nvSpPr>
        <p:spPr bwMode="auto">
          <a:xfrm>
            <a:off x="474560" y="1277561"/>
            <a:ext cx="165100" cy="4225528"/>
          </a:xfrm>
          <a:prstGeom prst="rect">
            <a:avLst/>
          </a:prstGeom>
          <a:solidFill>
            <a:schemeClr val="tx2">
              <a:lumMod val="75000"/>
            </a:schemeClr>
          </a:solidFill>
          <a:ln w="9525">
            <a:solidFill>
              <a:schemeClr val="tx1"/>
            </a:solidFill>
            <a:miter lim="800000"/>
          </a:ln>
        </p:spPr>
        <p:txBody>
          <a:bodyPr wrap="none" anchor="ctr"/>
          <a:lstStyle/>
          <a:p>
            <a:pPr algn="ctr" eaLnBrk="0" hangingPunct="0"/>
            <a:endParaRPr lang="en-US" sz="1950" b="1">
              <a:solidFill>
                <a:srgbClr val="000066"/>
              </a:solidFill>
            </a:endParaRPr>
          </a:p>
        </p:txBody>
      </p:sp>
      <p:sp>
        <p:nvSpPr>
          <p:cNvPr id="13" name="AutoShape 19"/>
          <p:cNvSpPr>
            <a:spLocks noChangeArrowheads="1"/>
          </p:cNvSpPr>
          <p:nvPr/>
        </p:nvSpPr>
        <p:spPr bwMode="auto">
          <a:xfrm>
            <a:off x="619022" y="2600940"/>
            <a:ext cx="392113" cy="185738"/>
          </a:xfrm>
          <a:prstGeom prst="rightArrow">
            <a:avLst>
              <a:gd name="adj1" fmla="val 75009"/>
              <a:gd name="adj2" fmla="val 105663"/>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4" name="AutoShape 20"/>
          <p:cNvSpPr>
            <a:spLocks noChangeArrowheads="1"/>
          </p:cNvSpPr>
          <p:nvPr/>
        </p:nvSpPr>
        <p:spPr bwMode="auto">
          <a:xfrm>
            <a:off x="665508" y="3111719"/>
            <a:ext cx="371475" cy="185738"/>
          </a:xfrm>
          <a:prstGeom prst="rightArrow">
            <a:avLst>
              <a:gd name="adj1" fmla="val 75009"/>
              <a:gd name="adj2" fmla="val 100102"/>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5" name="AutoShape 21"/>
          <p:cNvSpPr>
            <a:spLocks noChangeArrowheads="1"/>
          </p:cNvSpPr>
          <p:nvPr/>
        </p:nvSpPr>
        <p:spPr bwMode="auto">
          <a:xfrm>
            <a:off x="649979" y="3647024"/>
            <a:ext cx="371475" cy="185738"/>
          </a:xfrm>
          <a:prstGeom prst="rightArrow">
            <a:avLst>
              <a:gd name="adj1" fmla="val 75009"/>
              <a:gd name="adj2" fmla="val 100102"/>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6" name="AutoShape 23"/>
          <p:cNvSpPr>
            <a:spLocks noChangeArrowheads="1"/>
          </p:cNvSpPr>
          <p:nvPr/>
        </p:nvSpPr>
        <p:spPr bwMode="auto">
          <a:xfrm>
            <a:off x="619023" y="4374918"/>
            <a:ext cx="371475" cy="185738"/>
          </a:xfrm>
          <a:prstGeom prst="rightArrow">
            <a:avLst>
              <a:gd name="adj1" fmla="val 75009"/>
              <a:gd name="adj2" fmla="val 100102"/>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7" name="AutoShape 26"/>
          <p:cNvSpPr>
            <a:spLocks noChangeArrowheads="1"/>
          </p:cNvSpPr>
          <p:nvPr/>
        </p:nvSpPr>
        <p:spPr bwMode="auto">
          <a:xfrm>
            <a:off x="618920" y="5092514"/>
            <a:ext cx="371475" cy="185738"/>
          </a:xfrm>
          <a:prstGeom prst="rightArrow">
            <a:avLst>
              <a:gd name="adj1" fmla="val 75009"/>
              <a:gd name="adj2" fmla="val 100102"/>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
        <p:nvSpPr>
          <p:cNvPr id="18" name="AutoShape 27"/>
          <p:cNvSpPr>
            <a:spLocks noChangeArrowheads="1"/>
          </p:cNvSpPr>
          <p:nvPr/>
        </p:nvSpPr>
        <p:spPr bwMode="auto">
          <a:xfrm>
            <a:off x="639660" y="2252683"/>
            <a:ext cx="392113" cy="185738"/>
          </a:xfrm>
          <a:prstGeom prst="rightArrow">
            <a:avLst>
              <a:gd name="adj1" fmla="val 75009"/>
              <a:gd name="adj2" fmla="val 105663"/>
            </a:avLst>
          </a:prstGeom>
          <a:solidFill>
            <a:schemeClr val="tx2">
              <a:lumMod val="75000"/>
            </a:schemeClr>
          </a:solidFill>
          <a:ln w="9525">
            <a:noFill/>
            <a:miter lim="800000"/>
          </a:ln>
        </p:spPr>
        <p:txBody>
          <a:bodyPr wrap="none" anchor="ctr"/>
          <a:lstStyle/>
          <a:p>
            <a:pPr algn="ctr" eaLnBrk="0" hangingPunct="0"/>
            <a:endParaRPr lang="en-US" sz="1950" b="1">
              <a:solidFill>
                <a:srgbClr val="000066"/>
              </a:solidFill>
            </a:endParaRPr>
          </a:p>
        </p:txBody>
      </p:sp>
    </p:spTree>
    <p:extLst>
      <p:ext uri="{BB962C8B-B14F-4D97-AF65-F5344CB8AC3E}">
        <p14:creationId xmlns:p14="http://schemas.microsoft.com/office/powerpoint/2010/main" val="125634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2"/>
          <p:cNvSpPr>
            <a:spLocks noGrp="1" noRot="1" noChangeArrowheads="1"/>
          </p:cNvSpPr>
          <p:nvPr>
            <p:ph type="title"/>
          </p:nvPr>
        </p:nvSpPr>
        <p:spPr>
          <a:xfrm>
            <a:off x="227013" y="1698030"/>
            <a:ext cx="6812955" cy="891970"/>
          </a:xfrm>
        </p:spPr>
        <p:style>
          <a:lnRef idx="1">
            <a:schemeClr val="accent2"/>
          </a:lnRef>
          <a:fillRef idx="2">
            <a:schemeClr val="accent2"/>
          </a:fillRef>
          <a:effectRef idx="1">
            <a:schemeClr val="accent2"/>
          </a:effectRef>
          <a:fontRef idx="minor">
            <a:schemeClr val="dk1"/>
          </a:fontRef>
        </p:style>
        <p:txBody>
          <a:bodyPr/>
          <a:lstStyle/>
          <a:p>
            <a:pPr eaLnBrk="1" hangingPunct="1">
              <a:defRPr/>
            </a:pPr>
            <a:r>
              <a:rPr lang="en-US" dirty="0" err="1">
                <a:solidFill>
                  <a:srgbClr val="FF0000"/>
                </a:solidFill>
                <a:ea typeface="ＭＳ Ｐゴシック" pitchFamily="34" charset="-128"/>
              </a:rPr>
              <a:t>Tidak</a:t>
            </a:r>
            <a:r>
              <a:rPr lang="en-US" dirty="0">
                <a:solidFill>
                  <a:srgbClr val="FF0000"/>
                </a:solidFill>
                <a:ea typeface="ＭＳ Ｐゴシック" pitchFamily="34" charset="-128"/>
              </a:rPr>
              <a:t> </a:t>
            </a:r>
            <a:r>
              <a:rPr lang="en-US" dirty="0" err="1">
                <a:solidFill>
                  <a:srgbClr val="FF0000"/>
                </a:solidFill>
                <a:ea typeface="ＭＳ Ｐゴシック" pitchFamily="34" charset="-128"/>
              </a:rPr>
              <a:t>ber</a:t>
            </a:r>
            <a:r>
              <a:rPr lang="en-US" dirty="0">
                <a:solidFill>
                  <a:srgbClr val="FF0000"/>
                </a:solidFill>
                <a:ea typeface="ＭＳ Ｐゴシック" pitchFamily="34" charset="-128"/>
              </a:rPr>
              <a:t>-NPWP…..</a:t>
            </a:r>
          </a:p>
        </p:txBody>
      </p:sp>
      <p:sp>
        <p:nvSpPr>
          <p:cNvPr id="5" name="Rectangle 3"/>
          <p:cNvSpPr txBox="1">
            <a:spLocks noRot="1" noChangeArrowheads="1"/>
          </p:cNvSpPr>
          <p:nvPr/>
        </p:nvSpPr>
        <p:spPr>
          <a:xfrm>
            <a:off x="227013" y="2799556"/>
            <a:ext cx="9441656" cy="2610644"/>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vert="horz" lIns="74295" tIns="37148" rIns="74295" bIns="37148"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defRPr/>
            </a:pPr>
            <a:r>
              <a:rPr lang="en-US" sz="3575" dirty="0" err="1">
                <a:ea typeface="ＭＳ Ｐゴシック" pitchFamily="34" charset="-128"/>
              </a:rPr>
              <a:t>Dalam</a:t>
            </a:r>
            <a:r>
              <a:rPr lang="en-US" sz="3575" dirty="0">
                <a:ea typeface="ＭＳ Ｐゴシック" pitchFamily="34" charset="-128"/>
              </a:rPr>
              <a:t> </a:t>
            </a:r>
            <a:r>
              <a:rPr lang="en-US" sz="3575" dirty="0" err="1">
                <a:ea typeface="ＭＳ Ｐゴシック" pitchFamily="34" charset="-128"/>
              </a:rPr>
              <a:t>hal</a:t>
            </a:r>
            <a:r>
              <a:rPr lang="en-US" sz="3575" dirty="0">
                <a:ea typeface="ＭＳ Ｐゴシック" pitchFamily="34" charset="-128"/>
              </a:rPr>
              <a:t> WP yang </a:t>
            </a:r>
            <a:r>
              <a:rPr lang="en-US" sz="3575" dirty="0" err="1">
                <a:ea typeface="ＭＳ Ｐゴシック" pitchFamily="34" charset="-128"/>
              </a:rPr>
              <a:t>menerima</a:t>
            </a:r>
            <a:r>
              <a:rPr lang="en-US" sz="3575" dirty="0">
                <a:ea typeface="ＭＳ Ｐゴシック" pitchFamily="34" charset="-128"/>
              </a:rPr>
              <a:t> </a:t>
            </a:r>
            <a:r>
              <a:rPr lang="en-US" sz="3575" dirty="0" err="1">
                <a:ea typeface="ＭＳ Ｐゴシック" pitchFamily="34" charset="-128"/>
              </a:rPr>
              <a:t>atau</a:t>
            </a:r>
            <a:r>
              <a:rPr lang="en-US" sz="3575" dirty="0">
                <a:ea typeface="ＭＳ Ｐゴシック" pitchFamily="34" charset="-128"/>
              </a:rPr>
              <a:t> </a:t>
            </a:r>
            <a:r>
              <a:rPr lang="en-US" sz="3575" dirty="0" err="1">
                <a:ea typeface="ＭＳ Ｐゴシック" pitchFamily="34" charset="-128"/>
              </a:rPr>
              <a:t>memperoleh</a:t>
            </a:r>
            <a:r>
              <a:rPr lang="en-US" sz="3575" dirty="0">
                <a:ea typeface="ＭＳ Ｐゴシック" pitchFamily="34" charset="-128"/>
              </a:rPr>
              <a:t> </a:t>
            </a:r>
            <a:r>
              <a:rPr lang="en-US" sz="3575" dirty="0" err="1">
                <a:ea typeface="ＭＳ Ｐゴシック" pitchFamily="34" charset="-128"/>
              </a:rPr>
              <a:t>penghasilan</a:t>
            </a:r>
            <a:r>
              <a:rPr lang="en-US" sz="3575" dirty="0">
                <a:ea typeface="ＭＳ Ｐゴシック" pitchFamily="34" charset="-128"/>
              </a:rPr>
              <a:t> </a:t>
            </a:r>
            <a:r>
              <a:rPr lang="en-US" sz="3575" dirty="0" err="1">
                <a:ea typeface="ＭＳ Ｐゴシック" pitchFamily="34" charset="-128"/>
              </a:rPr>
              <a:t>tidak</a:t>
            </a:r>
            <a:r>
              <a:rPr lang="en-US" sz="3575" dirty="0">
                <a:ea typeface="ＭＳ Ｐゴシック" pitchFamily="34" charset="-128"/>
              </a:rPr>
              <a:t> </a:t>
            </a:r>
            <a:r>
              <a:rPr lang="en-US" sz="3575" dirty="0" err="1">
                <a:ea typeface="ＭＳ Ｐゴシック" pitchFamily="34" charset="-128"/>
              </a:rPr>
              <a:t>mempunyai</a:t>
            </a:r>
            <a:r>
              <a:rPr lang="en-US" sz="3575" dirty="0">
                <a:ea typeface="ＭＳ Ｐゴシック" pitchFamily="34" charset="-128"/>
              </a:rPr>
              <a:t> NPWP </a:t>
            </a:r>
            <a:r>
              <a:rPr lang="en-US" sz="3575" dirty="0" err="1">
                <a:ea typeface="ＭＳ Ｐゴシック" pitchFamily="34" charset="-128"/>
              </a:rPr>
              <a:t>maka</a:t>
            </a:r>
            <a:r>
              <a:rPr lang="en-US" sz="3575" dirty="0">
                <a:ea typeface="ＭＳ Ｐゴシック" pitchFamily="34" charset="-128"/>
              </a:rPr>
              <a:t> </a:t>
            </a:r>
            <a:r>
              <a:rPr lang="en-US" sz="3575" dirty="0" err="1">
                <a:ea typeface="ＭＳ Ｐゴシック" pitchFamily="34" charset="-128"/>
              </a:rPr>
              <a:t>besarnya</a:t>
            </a:r>
            <a:r>
              <a:rPr lang="en-US" sz="3575" dirty="0">
                <a:ea typeface="ＭＳ Ｐゴシック" pitchFamily="34" charset="-128"/>
              </a:rPr>
              <a:t> </a:t>
            </a:r>
            <a:r>
              <a:rPr lang="en-US" sz="3575" dirty="0" err="1">
                <a:ea typeface="ＭＳ Ｐゴシック" pitchFamily="34" charset="-128"/>
              </a:rPr>
              <a:t>tarif</a:t>
            </a:r>
            <a:r>
              <a:rPr lang="en-US" sz="3575" dirty="0">
                <a:ea typeface="ＭＳ Ｐゴシック" pitchFamily="34" charset="-128"/>
              </a:rPr>
              <a:t> </a:t>
            </a:r>
            <a:r>
              <a:rPr lang="en-US" sz="3575" dirty="0" err="1">
                <a:ea typeface="ＭＳ Ｐゴシック" pitchFamily="34" charset="-128"/>
              </a:rPr>
              <a:t>PPh</a:t>
            </a:r>
            <a:r>
              <a:rPr lang="en-US" sz="3575" dirty="0">
                <a:ea typeface="ＭＳ Ｐゴシック" pitchFamily="34" charset="-128"/>
              </a:rPr>
              <a:t> Ps. 22 </a:t>
            </a:r>
            <a:r>
              <a:rPr lang="en-US" sz="3575" dirty="0" err="1">
                <a:ea typeface="ＭＳ Ｐゴシック" pitchFamily="34" charset="-128"/>
              </a:rPr>
              <a:t>adalah</a:t>
            </a:r>
            <a:r>
              <a:rPr lang="en-US" sz="3575" dirty="0">
                <a:ea typeface="ＭＳ Ｐゴシック" pitchFamily="34" charset="-128"/>
              </a:rPr>
              <a:t> 100% </a:t>
            </a:r>
            <a:r>
              <a:rPr lang="en-US" sz="3575" dirty="0" err="1">
                <a:ea typeface="ＭＳ Ｐゴシック" pitchFamily="34" charset="-128"/>
              </a:rPr>
              <a:t>lebih</a:t>
            </a:r>
            <a:r>
              <a:rPr lang="en-US" sz="3575" dirty="0">
                <a:ea typeface="ＭＳ Ｐゴシック" pitchFamily="34" charset="-128"/>
              </a:rPr>
              <a:t> </a:t>
            </a:r>
            <a:r>
              <a:rPr lang="en-US" sz="3575" dirty="0" err="1">
                <a:ea typeface="ＭＳ Ｐゴシック" pitchFamily="34" charset="-128"/>
              </a:rPr>
              <a:t>tinggi</a:t>
            </a:r>
            <a:r>
              <a:rPr lang="en-US" sz="3575" dirty="0">
                <a:ea typeface="ＭＳ Ｐゴシック" pitchFamily="34" charset="-128"/>
              </a:rPr>
              <a:t>. </a:t>
            </a:r>
          </a:p>
        </p:txBody>
      </p:sp>
      <mc:AlternateContent xmlns:mc="http://schemas.openxmlformats.org/markup-compatibility/2006" xmlns:p14="http://schemas.microsoft.com/office/powerpoint/2010/main">
        <mc:Choice Requires="p14">
          <p:contentPart p14:bwMode="auto" r:id="rId2">
            <p14:nvContentPartPr>
              <p14:cNvPr id="2" name="Ink 1"/>
              <p14:cNvContentPartPr/>
              <p14:nvPr/>
            </p14:nvContentPartPr>
            <p14:xfrm>
              <a:off x="1238152" y="5033655"/>
              <a:ext cx="293" cy="293"/>
            </p14:xfrm>
          </p:contentPart>
        </mc:Choice>
        <mc:Fallback xmlns="">
          <p:pic>
            <p:nvPicPr>
              <p:cNvPr id="2" name="Ink 1"/>
              <p:cNvPicPr/>
              <p:nvPr/>
            </p:nvPicPr>
            <p:blipFill>
              <a:blip r:embed="rId3"/>
              <a:stretch>
                <a:fillRect/>
              </a:stretch>
            </p:blipFill>
            <p:spPr>
              <a:xfrm>
                <a:off x="1230534" y="5026037"/>
                <a:ext cx="15529" cy="15529"/>
              </a:xfrm>
              <a:prstGeom prst="rect">
                <a:avLst/>
              </a:prstGeom>
            </p:spPr>
          </p:pic>
        </mc:Fallback>
      </mc:AlternateContent>
    </p:spTree>
    <p:extLst>
      <p:ext uri="{BB962C8B-B14F-4D97-AF65-F5344CB8AC3E}">
        <p14:creationId xmlns:p14="http://schemas.microsoft.com/office/powerpoint/2010/main" val="13948418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8" presetClass="emph" presetSubtype="0" fill="hold" grpId="0" nodeType="clickEffect">
                                  <p:stCondLst>
                                    <p:cond delay="0"/>
                                  </p:stCondLst>
                                  <p:childTnLst>
                                    <p:animRot by="21600000">
                                      <p:cBhvr>
                                        <p:cTn id="6" dur="2000" fill="hold"/>
                                        <p:tgtEl>
                                          <p:spTgt spid="4"/>
                                        </p:tgtEl>
                                        <p:attrNameLst>
                                          <p:attrName>r</p:attrName>
                                        </p:attrNameLst>
                                      </p:cBhvr>
                                    </p:animRot>
                                  </p:childTnLst>
                                </p:cTn>
                              </p:par>
                            </p:childTnLst>
                          </p:cTn>
                        </p:par>
                      </p:childTnLst>
                    </p:cTn>
                  </p:par>
                  <p:par>
                    <p:cTn id="7" fill="hold">
                      <p:stCondLst>
                        <p:cond delay="indefinite"/>
                      </p:stCondLst>
                      <p:childTnLst>
                        <p:par>
                          <p:cTn id="8" fill="hold">
                            <p:stCondLst>
                              <p:cond delay="0"/>
                            </p:stCondLst>
                            <p:childTnLst>
                              <p:par>
                                <p:cTn id="9" presetID="20" presetClass="entr" presetSubtype="0" fill="hold" grpId="0" nodeType="clickEffect">
                                  <p:stCondLst>
                                    <p:cond delay="0"/>
                                  </p:stCondLst>
                                  <p:childTnLst>
                                    <p:set>
                                      <p:cBhvr>
                                        <p:cTn id="10" dur="1" fill="hold">
                                          <p:stCondLst>
                                            <p:cond delay="0"/>
                                          </p:stCondLst>
                                        </p:cTn>
                                        <p:tgtEl>
                                          <p:spTgt spid="5">
                                            <p:bg/>
                                          </p:spTgt>
                                        </p:tgtEl>
                                        <p:attrNameLst>
                                          <p:attrName>style.visibility</p:attrName>
                                        </p:attrNameLst>
                                      </p:cBhvr>
                                      <p:to>
                                        <p:strVal val="visible"/>
                                      </p:to>
                                    </p:set>
                                    <p:animEffect transition="in" filter="wedge">
                                      <p:cBhvr>
                                        <p:cTn id="11" dur="2000"/>
                                        <p:tgtEl>
                                          <p:spTgt spid="5">
                                            <p:bg/>
                                          </p:spTgt>
                                        </p:tgtEl>
                                      </p:cBhvr>
                                    </p:animEffect>
                                  </p:childTnLst>
                                </p:cTn>
                              </p:par>
                            </p:childTnLst>
                          </p:cTn>
                        </p:par>
                      </p:childTnLst>
                    </p:cTn>
                  </p:par>
                  <p:par>
                    <p:cTn id="12" fill="hold">
                      <p:stCondLst>
                        <p:cond delay="indefinite"/>
                      </p:stCondLst>
                      <p:childTnLst>
                        <p:par>
                          <p:cTn id="13" fill="hold">
                            <p:stCondLst>
                              <p:cond delay="0"/>
                            </p:stCondLst>
                            <p:childTnLst>
                              <p:par>
                                <p:cTn id="14" presetID="20" presetClass="entr" presetSubtype="0" fill="hold" grpId="0" nodeType="clickEffect">
                                  <p:stCondLst>
                                    <p:cond delay="0"/>
                                  </p:stCondLst>
                                  <p:childTnLst>
                                    <p:set>
                                      <p:cBhvr>
                                        <p:cTn id="15" dur="1" fill="hold">
                                          <p:stCondLst>
                                            <p:cond delay="0"/>
                                          </p:stCondLst>
                                        </p:cTn>
                                        <p:tgtEl>
                                          <p:spTgt spid="5">
                                            <p:txEl>
                                              <p:pRg st="0" end="0"/>
                                            </p:txEl>
                                          </p:spTgt>
                                        </p:tgtEl>
                                        <p:attrNameLst>
                                          <p:attrName>style.visibility</p:attrName>
                                        </p:attrNameLst>
                                      </p:cBhvr>
                                      <p:to>
                                        <p:strVal val="visible"/>
                                      </p:to>
                                    </p:set>
                                    <p:animEffect transition="in" filter="wedge">
                                      <p:cBhvr>
                                        <p:cTn id="16" dur="2000"/>
                                        <p:tgtEl>
                                          <p:spTgt spid="5">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build="p"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1A573E-41CC-9CAC-A511-E38393C23ADC}"/>
              </a:ext>
            </a:extLst>
          </p:cNvPr>
          <p:cNvSpPr>
            <a:spLocks noGrp="1"/>
          </p:cNvSpPr>
          <p:nvPr>
            <p:ph type="title"/>
          </p:nvPr>
        </p:nvSpPr>
        <p:spPr/>
        <p:style>
          <a:lnRef idx="3">
            <a:schemeClr val="lt1"/>
          </a:lnRef>
          <a:fillRef idx="1">
            <a:schemeClr val="accent6"/>
          </a:fillRef>
          <a:effectRef idx="1">
            <a:schemeClr val="accent6"/>
          </a:effectRef>
          <a:fontRef idx="minor">
            <a:schemeClr val="lt1"/>
          </a:fontRef>
        </p:style>
        <p:txBody>
          <a:bodyPr/>
          <a:lstStyle/>
          <a:p>
            <a:r>
              <a:rPr lang="en-ID" sz="4000" dirty="0" err="1">
                <a:solidFill>
                  <a:srgbClr val="FF0000"/>
                </a:solidFill>
                <a:latin typeface="American Typewriter" panose="02090604020004020304" pitchFamily="18" charset="77"/>
              </a:rPr>
              <a:t>Peraturan</a:t>
            </a:r>
            <a:r>
              <a:rPr lang="en-ID" sz="4000" dirty="0">
                <a:solidFill>
                  <a:srgbClr val="FF0000"/>
                </a:solidFill>
                <a:latin typeface="American Typewriter" panose="02090604020004020304" pitchFamily="18" charset="77"/>
              </a:rPr>
              <a:t> Menteri </a:t>
            </a:r>
            <a:r>
              <a:rPr lang="en-ID" sz="4000" dirty="0" err="1">
                <a:solidFill>
                  <a:srgbClr val="FF0000"/>
                </a:solidFill>
                <a:latin typeface="American Typewriter" panose="02090604020004020304" pitchFamily="18" charset="77"/>
              </a:rPr>
              <a:t>Keuangan</a:t>
            </a:r>
            <a:r>
              <a:rPr lang="en-ID" sz="4000" dirty="0">
                <a:solidFill>
                  <a:srgbClr val="FF0000"/>
                </a:solidFill>
                <a:latin typeface="American Typewriter" panose="02090604020004020304" pitchFamily="18" charset="77"/>
              </a:rPr>
              <a:t> (PMK) </a:t>
            </a:r>
            <a:r>
              <a:rPr lang="en-ID" sz="4000" dirty="0" err="1">
                <a:solidFill>
                  <a:srgbClr val="FF0000"/>
                </a:solidFill>
                <a:latin typeface="American Typewriter" panose="02090604020004020304" pitchFamily="18" charset="77"/>
              </a:rPr>
              <a:t>Nomor</a:t>
            </a:r>
            <a:r>
              <a:rPr lang="en-ID" sz="4000" dirty="0">
                <a:solidFill>
                  <a:srgbClr val="FF0000"/>
                </a:solidFill>
                <a:latin typeface="American Typewriter" panose="02090604020004020304" pitchFamily="18" charset="77"/>
              </a:rPr>
              <a:t> 37 </a:t>
            </a:r>
            <a:r>
              <a:rPr lang="en-ID" sz="4000" dirty="0" err="1">
                <a:solidFill>
                  <a:srgbClr val="FF0000"/>
                </a:solidFill>
                <a:latin typeface="American Typewriter" panose="02090604020004020304" pitchFamily="18" charset="77"/>
              </a:rPr>
              <a:t>Tahun</a:t>
            </a:r>
            <a:r>
              <a:rPr lang="en-ID" sz="4000" dirty="0">
                <a:solidFill>
                  <a:srgbClr val="FF0000"/>
                </a:solidFill>
                <a:latin typeface="American Typewriter" panose="02090604020004020304" pitchFamily="18" charset="77"/>
              </a:rPr>
              <a:t> 2025</a:t>
            </a:r>
            <a:endParaRPr lang="en-US" sz="4000" dirty="0">
              <a:solidFill>
                <a:srgbClr val="FF0000"/>
              </a:solidFill>
              <a:latin typeface="American Typewriter" panose="02090604020004020304" pitchFamily="18" charset="77"/>
            </a:endParaRPr>
          </a:p>
        </p:txBody>
      </p:sp>
      <p:pic>
        <p:nvPicPr>
          <p:cNvPr id="4" name="Picture 3" descr="Merah nol koma lima persen off. Diskon 0,5 persen . — Foto Stok ©  iCreative3D #89670090">
            <a:extLst>
              <a:ext uri="{FF2B5EF4-FFF2-40B4-BE49-F238E27FC236}">
                <a16:creationId xmlns:a16="http://schemas.microsoft.com/office/drawing/2014/main" id="{81E1F323-E26C-E429-679F-1FC90F0579C5}"/>
              </a:ext>
            </a:extLst>
          </p:cNvPr>
          <p:cNvPicPr>
            <a:picLocks noChangeAspect="1"/>
          </p:cNvPicPr>
          <p:nvPr/>
        </p:nvPicPr>
        <p:blipFill>
          <a:blip r:embed="rId2"/>
          <a:stretch>
            <a:fillRect/>
          </a:stretch>
        </p:blipFill>
        <p:spPr>
          <a:xfrm>
            <a:off x="3339736" y="1573934"/>
            <a:ext cx="3226528" cy="2419896"/>
          </a:xfrm>
          <a:prstGeom prst="rect">
            <a:avLst/>
          </a:prstGeom>
        </p:spPr>
      </p:pic>
      <p:pic>
        <p:nvPicPr>
          <p:cNvPr id="5" name="Picture 4" descr="Tokopedia Logo Vector Download AI, CDR, EPS, SVG, PDF, and PNG -  iconLogoVector">
            <a:extLst>
              <a:ext uri="{FF2B5EF4-FFF2-40B4-BE49-F238E27FC236}">
                <a16:creationId xmlns:a16="http://schemas.microsoft.com/office/drawing/2014/main" id="{FC6D8CB7-6B20-3504-2D85-C13F032C97B6}"/>
              </a:ext>
            </a:extLst>
          </p:cNvPr>
          <p:cNvPicPr>
            <a:picLocks noChangeAspect="1"/>
          </p:cNvPicPr>
          <p:nvPr/>
        </p:nvPicPr>
        <p:blipFill>
          <a:blip r:embed="rId3"/>
          <a:stretch>
            <a:fillRect/>
          </a:stretch>
        </p:blipFill>
        <p:spPr>
          <a:xfrm>
            <a:off x="981765" y="4249348"/>
            <a:ext cx="1798727" cy="1798727"/>
          </a:xfrm>
          <a:prstGeom prst="rect">
            <a:avLst/>
          </a:prstGeom>
        </p:spPr>
      </p:pic>
      <p:pic>
        <p:nvPicPr>
          <p:cNvPr id="6" name="Picture 5" descr="File:Shopee logo.svg - Wikimedia Commons">
            <a:extLst>
              <a:ext uri="{FF2B5EF4-FFF2-40B4-BE49-F238E27FC236}">
                <a16:creationId xmlns:a16="http://schemas.microsoft.com/office/drawing/2014/main" id="{E71E0554-D6D8-2E38-0CBA-26B52C11806E}"/>
              </a:ext>
            </a:extLst>
          </p:cNvPr>
          <p:cNvPicPr>
            <a:picLocks noChangeAspect="1"/>
          </p:cNvPicPr>
          <p:nvPr/>
        </p:nvPicPr>
        <p:blipFill>
          <a:blip r:embed="rId4"/>
          <a:stretch>
            <a:fillRect/>
          </a:stretch>
        </p:blipFill>
        <p:spPr>
          <a:xfrm>
            <a:off x="3240651" y="4258217"/>
            <a:ext cx="1300487" cy="1850485"/>
          </a:xfrm>
          <a:prstGeom prst="rect">
            <a:avLst/>
          </a:prstGeom>
        </p:spPr>
      </p:pic>
      <p:pic>
        <p:nvPicPr>
          <p:cNvPr id="7" name="Picture 6" descr="Lazada logo, Rounded Lazada logo 54650831 PNG">
            <a:extLst>
              <a:ext uri="{FF2B5EF4-FFF2-40B4-BE49-F238E27FC236}">
                <a16:creationId xmlns:a16="http://schemas.microsoft.com/office/drawing/2014/main" id="{155514D5-3DFE-72E9-358F-9C02AE504BCA}"/>
              </a:ext>
            </a:extLst>
          </p:cNvPr>
          <p:cNvPicPr>
            <a:picLocks noChangeAspect="1"/>
          </p:cNvPicPr>
          <p:nvPr/>
        </p:nvPicPr>
        <p:blipFill>
          <a:blip r:embed="rId5"/>
          <a:stretch>
            <a:fillRect/>
          </a:stretch>
        </p:blipFill>
        <p:spPr>
          <a:xfrm>
            <a:off x="5076655" y="4150127"/>
            <a:ext cx="1760841" cy="1760841"/>
          </a:xfrm>
          <a:prstGeom prst="rect">
            <a:avLst/>
          </a:prstGeom>
        </p:spPr>
      </p:pic>
      <p:pic>
        <p:nvPicPr>
          <p:cNvPr id="9" name="Picture 8" descr="Blibli.com Logo PNG Vector (SVG) Free Download">
            <a:extLst>
              <a:ext uri="{FF2B5EF4-FFF2-40B4-BE49-F238E27FC236}">
                <a16:creationId xmlns:a16="http://schemas.microsoft.com/office/drawing/2014/main" id="{083014B1-471B-1448-FB58-FE080F099F5E}"/>
              </a:ext>
            </a:extLst>
          </p:cNvPr>
          <p:cNvPicPr>
            <a:picLocks noChangeAspect="1"/>
          </p:cNvPicPr>
          <p:nvPr/>
        </p:nvPicPr>
        <p:blipFill>
          <a:blip r:embed="rId6"/>
          <a:stretch>
            <a:fillRect/>
          </a:stretch>
        </p:blipFill>
        <p:spPr>
          <a:xfrm>
            <a:off x="7466164" y="4150127"/>
            <a:ext cx="1609912" cy="1609912"/>
          </a:xfrm>
          <a:prstGeom prst="rect">
            <a:avLst/>
          </a:prstGeom>
        </p:spPr>
      </p:pic>
      <p:pic>
        <p:nvPicPr>
          <p:cNvPr id="10" name="Picture 9" descr="October 1 - Free time and date icons">
            <a:extLst>
              <a:ext uri="{FF2B5EF4-FFF2-40B4-BE49-F238E27FC236}">
                <a16:creationId xmlns:a16="http://schemas.microsoft.com/office/drawing/2014/main" id="{63BEEA63-3DEE-CCED-7D3C-EA44A0E9996A}"/>
              </a:ext>
            </a:extLst>
          </p:cNvPr>
          <p:cNvPicPr>
            <a:picLocks noChangeAspect="1"/>
          </p:cNvPicPr>
          <p:nvPr/>
        </p:nvPicPr>
        <p:blipFill>
          <a:blip r:embed="rId7"/>
          <a:stretch>
            <a:fillRect/>
          </a:stretch>
        </p:blipFill>
        <p:spPr>
          <a:xfrm rot="19866070">
            <a:off x="671318" y="1773535"/>
            <a:ext cx="1085850" cy="1008252"/>
          </a:xfrm>
          <a:prstGeom prst="rect">
            <a:avLst/>
          </a:prstGeom>
        </p:spPr>
      </p:pic>
    </p:spTree>
    <p:extLst>
      <p:ext uri="{BB962C8B-B14F-4D97-AF65-F5344CB8AC3E}">
        <p14:creationId xmlns:p14="http://schemas.microsoft.com/office/powerpoint/2010/main" val="57340389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Update tugas yg blm ngumpul nih.. (27/11/15) – ekonomismansa">
            <a:extLst>
              <a:ext uri="{FF2B5EF4-FFF2-40B4-BE49-F238E27FC236}">
                <a16:creationId xmlns:a16="http://schemas.microsoft.com/office/drawing/2014/main" id="{9AA89428-372B-CBF5-5DBE-D06A4A4103E5}"/>
              </a:ext>
            </a:extLst>
          </p:cNvPr>
          <p:cNvPicPr>
            <a:picLocks noChangeAspect="1"/>
          </p:cNvPicPr>
          <p:nvPr/>
        </p:nvPicPr>
        <p:blipFill>
          <a:blip r:embed="rId2"/>
          <a:stretch>
            <a:fillRect/>
          </a:stretch>
        </p:blipFill>
        <p:spPr>
          <a:xfrm>
            <a:off x="3051313" y="222916"/>
            <a:ext cx="3023484" cy="1458939"/>
          </a:xfrm>
          <a:prstGeom prst="rect">
            <a:avLst/>
          </a:prstGeom>
        </p:spPr>
      </p:pic>
      <p:sp>
        <p:nvSpPr>
          <p:cNvPr id="5" name="TextBox 4">
            <a:extLst>
              <a:ext uri="{FF2B5EF4-FFF2-40B4-BE49-F238E27FC236}">
                <a16:creationId xmlns:a16="http://schemas.microsoft.com/office/drawing/2014/main" id="{41B30D0B-A80E-C705-C6C8-7E131EEA9FC8}"/>
              </a:ext>
            </a:extLst>
          </p:cNvPr>
          <p:cNvSpPr txBox="1"/>
          <p:nvPr/>
        </p:nvSpPr>
        <p:spPr>
          <a:xfrm>
            <a:off x="2154803" y="4945711"/>
            <a:ext cx="5035353" cy="954107"/>
          </a:xfrm>
          <a:prstGeom prst="rect">
            <a:avLst/>
          </a:prstGeom>
          <a:noFill/>
        </p:spPr>
        <p:txBody>
          <a:bodyPr wrap="none" rtlCol="0">
            <a:spAutoFit/>
          </a:bodyPr>
          <a:lstStyle/>
          <a:p>
            <a:r>
              <a:rPr lang="en-US" dirty="0" err="1"/>
              <a:t>Buatkan</a:t>
            </a:r>
            <a:r>
              <a:rPr lang="en-US" dirty="0"/>
              <a:t> :</a:t>
            </a:r>
          </a:p>
          <a:p>
            <a:pPr marL="342900" indent="-342900">
              <a:buAutoNum type="arabicPeriod"/>
            </a:pPr>
            <a:r>
              <a:rPr lang="en-US" dirty="0"/>
              <a:t>Dasar </a:t>
            </a:r>
            <a:r>
              <a:rPr lang="en-US" dirty="0" err="1"/>
              <a:t>Pemerintah</a:t>
            </a:r>
            <a:r>
              <a:rPr lang="en-US" dirty="0"/>
              <a:t> </a:t>
            </a:r>
            <a:r>
              <a:rPr lang="en-US" dirty="0" err="1"/>
              <a:t>menerapkan</a:t>
            </a:r>
            <a:r>
              <a:rPr lang="en-US" dirty="0"/>
              <a:t> Pajak Marketplace</a:t>
            </a:r>
          </a:p>
          <a:p>
            <a:pPr marL="342900" indent="-342900">
              <a:buAutoNum type="arabicPeriod"/>
            </a:pPr>
            <a:r>
              <a:rPr lang="en-US" dirty="0" err="1"/>
              <a:t>Multiflyer</a:t>
            </a:r>
            <a:r>
              <a:rPr lang="en-US" dirty="0"/>
              <a:t> </a:t>
            </a:r>
            <a:r>
              <a:rPr lang="en-US" dirty="0" err="1"/>
              <a:t>efek</a:t>
            </a:r>
            <a:r>
              <a:rPr lang="en-US" dirty="0"/>
              <a:t> </a:t>
            </a:r>
            <a:r>
              <a:rPr lang="en-US" dirty="0" err="1"/>
              <a:t>dari</a:t>
            </a:r>
            <a:r>
              <a:rPr lang="en-US" dirty="0"/>
              <a:t> </a:t>
            </a:r>
            <a:r>
              <a:rPr lang="en-US" dirty="0" err="1"/>
              <a:t>penerapan</a:t>
            </a:r>
            <a:r>
              <a:rPr lang="en-US" dirty="0"/>
              <a:t> PMK 37 </a:t>
            </a:r>
            <a:r>
              <a:rPr lang="en-US" dirty="0" err="1"/>
              <a:t>tahun</a:t>
            </a:r>
            <a:r>
              <a:rPr lang="en-US" dirty="0"/>
              <a:t> 2025</a:t>
            </a:r>
          </a:p>
          <a:p>
            <a:pPr marL="342900" indent="-342900">
              <a:buAutoNum type="arabicPeriod"/>
            </a:pPr>
            <a:r>
              <a:rPr lang="en-US" dirty="0"/>
              <a:t>Analisa </a:t>
            </a:r>
            <a:r>
              <a:rPr lang="en-US" dirty="0" err="1"/>
              <a:t>Berapa</a:t>
            </a:r>
            <a:r>
              <a:rPr lang="en-US" dirty="0"/>
              <a:t> </a:t>
            </a:r>
            <a:r>
              <a:rPr lang="en-US" dirty="0" err="1"/>
              <a:t>persen</a:t>
            </a:r>
            <a:r>
              <a:rPr lang="en-US" dirty="0"/>
              <a:t> </a:t>
            </a:r>
            <a:r>
              <a:rPr lang="en-US" dirty="0" err="1"/>
              <a:t>penerimaan</a:t>
            </a:r>
            <a:r>
              <a:rPr lang="en-US" dirty="0"/>
              <a:t> negara </a:t>
            </a:r>
            <a:r>
              <a:rPr lang="en-US" dirty="0" err="1"/>
              <a:t>dari</a:t>
            </a:r>
            <a:r>
              <a:rPr lang="en-US" dirty="0"/>
              <a:t> </a:t>
            </a:r>
            <a:r>
              <a:rPr lang="en-US" dirty="0" err="1"/>
              <a:t>aturan</a:t>
            </a:r>
            <a:r>
              <a:rPr lang="en-US" dirty="0"/>
              <a:t> </a:t>
            </a:r>
            <a:r>
              <a:rPr lang="en-US" dirty="0" err="1"/>
              <a:t>ini</a:t>
            </a:r>
            <a:endParaRPr lang="en-US" dirty="0"/>
          </a:p>
        </p:txBody>
      </p:sp>
      <p:pic>
        <p:nvPicPr>
          <p:cNvPr id="6" name="Picture 5" descr="🚨 WARNING: PMK 37/2025 Mulai Berlaku, Penjual Online WAJIB Tahu Ini! Apa  itu PMK 37/2025? 📝 Peraturan Menteri Keuangan tentang pajak e-commerce. 📅  Resmi berlaku 14 Juli 2025. Dampaknya buat kamu yang ...">
            <a:extLst>
              <a:ext uri="{FF2B5EF4-FFF2-40B4-BE49-F238E27FC236}">
                <a16:creationId xmlns:a16="http://schemas.microsoft.com/office/drawing/2014/main" id="{D29145C4-CCD5-53D2-2714-69874E9D6C11}"/>
              </a:ext>
            </a:extLst>
          </p:cNvPr>
          <p:cNvPicPr>
            <a:picLocks noChangeAspect="1"/>
          </p:cNvPicPr>
          <p:nvPr/>
        </p:nvPicPr>
        <p:blipFill>
          <a:blip r:embed="rId3"/>
          <a:stretch>
            <a:fillRect/>
          </a:stretch>
        </p:blipFill>
        <p:spPr>
          <a:xfrm>
            <a:off x="2968375" y="1715018"/>
            <a:ext cx="3023483" cy="2875501"/>
          </a:xfrm>
          <a:prstGeom prst="rect">
            <a:avLst/>
          </a:prstGeom>
        </p:spPr>
      </p:pic>
    </p:spTree>
    <p:extLst>
      <p:ext uri="{BB962C8B-B14F-4D97-AF65-F5344CB8AC3E}">
        <p14:creationId xmlns:p14="http://schemas.microsoft.com/office/powerpoint/2010/main" val="4080523058"/>
      </p:ext>
    </p:extLst>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8528</TotalTime>
  <Words>958</Words>
  <Application>Microsoft Macintosh PowerPoint</Application>
  <PresentationFormat>A4 Paper (210x297 mm)</PresentationFormat>
  <Paragraphs>118</Paragraphs>
  <Slides>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8</vt:i4>
      </vt:variant>
    </vt:vector>
  </HeadingPairs>
  <TitlesOfParts>
    <vt:vector size="13" baseType="lpstr">
      <vt:lpstr>Times New Roman</vt:lpstr>
      <vt:lpstr>American Typewriter</vt:lpstr>
      <vt:lpstr>ＭＳ Ｐゴシック</vt:lpstr>
      <vt:lpstr>Arial</vt:lpstr>
      <vt:lpstr>Default Design</vt:lpstr>
      <vt:lpstr>PowerPoint Presentation</vt:lpstr>
      <vt:lpstr>PowerPoint Presentation</vt:lpstr>
      <vt:lpstr>PowerPoint Presentation</vt:lpstr>
      <vt:lpstr>PowerPoint Presentation</vt:lpstr>
      <vt:lpstr>PowerPoint Presentation</vt:lpstr>
      <vt:lpstr>Tidak ber-NPWP…..</vt:lpstr>
      <vt:lpstr>Peraturan Menteri Keuangan (PMK) Nomor 37 Tahun 2025</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DIP</dc:creator>
  <cp:lastModifiedBy>Nuryadin Rahman</cp:lastModifiedBy>
  <cp:revision>14</cp:revision>
  <dcterms:created xsi:type="dcterms:W3CDTF">2006-05-10T08:47:43Z</dcterms:created>
  <dcterms:modified xsi:type="dcterms:W3CDTF">2026-10-11T23:55:34Z</dcterms:modified>
</cp:coreProperties>
</file>